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1pPr>
    <a:lvl2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2pPr>
    <a:lvl3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3pPr>
    <a:lvl4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4pPr>
    <a:lvl5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5pPr>
    <a:lvl6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6pPr>
    <a:lvl7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7pPr>
    <a:lvl8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8pPr>
    <a:lvl9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103154"/>
        </a:fontRef>
        <a:srgbClr val="103154"/>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FFD7CA"/>
          </a:solidFill>
        </a:fill>
      </a:tcStyle>
    </a:wholeTbl>
    <a:band2H>
      <a:tcTxStyle b="def" i="def"/>
      <a:tcStyle>
        <a:tcBdr/>
        <a:fill>
          <a:solidFill>
            <a:srgbClr val="FFECE6"/>
          </a:solidFill>
        </a:fill>
      </a:tcStyle>
    </a:band2H>
    <a:firstCol>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1"/>
          </a:solidFill>
        </a:fill>
      </a:tcStyle>
    </a:firstCol>
    <a:la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381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1"/>
          </a:solidFill>
        </a:fill>
      </a:tcStyle>
    </a:lastRow>
    <a:fir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381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1"/>
          </a:solidFill>
        </a:fill>
      </a:tcStyle>
    </a:firstRow>
  </a:tblStyle>
  <a:tblStyle styleId="{C7B018BB-80A7-4F77-B60F-C8B233D01FF8}" styleName="">
    <a:tblBg/>
    <a:wholeTbl>
      <a:tcTxStyle b="off" i="off">
        <a:fontRef idx="major">
          <a:srgbClr val="103154"/>
        </a:fontRef>
        <a:srgbClr val="103154"/>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FDF8D8"/>
          </a:solidFill>
        </a:fill>
      </a:tcStyle>
    </a:wholeTbl>
    <a:band2H>
      <a:tcTxStyle b="def" i="def"/>
      <a:tcStyle>
        <a:tcBdr/>
        <a:fill>
          <a:solidFill>
            <a:srgbClr val="FEFBED"/>
          </a:solidFill>
        </a:fill>
      </a:tcStyle>
    </a:band2H>
    <a:firstCol>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3"/>
          </a:solidFill>
        </a:fill>
      </a:tcStyle>
    </a:firstCol>
    <a:la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381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3"/>
          </a:solidFill>
        </a:fill>
      </a:tcStyle>
    </a:lastRow>
    <a:fir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381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3"/>
          </a:solidFill>
        </a:fill>
      </a:tcStyle>
    </a:firstRow>
  </a:tblStyle>
  <a:tblStyle styleId="{EEE7283C-3CF3-47DC-8721-378D4A62B228}" styleName="">
    <a:tblBg/>
    <a:wholeTbl>
      <a:tcTxStyle b="off" i="off">
        <a:fontRef idx="major">
          <a:srgbClr val="103154"/>
        </a:fontRef>
        <a:srgbClr val="103154"/>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DECAEE"/>
          </a:solidFill>
        </a:fill>
      </a:tcStyle>
    </a:wholeTbl>
    <a:band2H>
      <a:tcTxStyle b="def" i="def"/>
      <a:tcStyle>
        <a:tcBdr/>
        <a:fill>
          <a:solidFill>
            <a:srgbClr val="EFE6F7"/>
          </a:solidFill>
        </a:fill>
      </a:tcStyle>
    </a:band2H>
    <a:firstCol>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6"/>
          </a:solidFill>
        </a:fill>
      </a:tcStyle>
    </a:firstCol>
    <a:la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381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6"/>
          </a:solidFill>
        </a:fill>
      </a:tcStyle>
    </a:lastRow>
    <a:fir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381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chemeClr val="accent6"/>
          </a:solidFill>
        </a:fill>
      </a:tcStyle>
    </a:firstRow>
  </a:tblStyle>
  <a:tblStyle styleId="{CF821DB8-F4EB-4A41-A1BA-3FCAFE7338EE}" styleName="">
    <a:tblBg/>
    <a:wholeTbl>
      <a:tcTxStyle b="off" i="off">
        <a:fontRef idx="major">
          <a:srgbClr val="103154"/>
        </a:fontRef>
        <a:srgbClr val="1031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9"/>
          </a:solidFill>
        </a:fill>
      </a:tcStyle>
    </a:wholeTbl>
    <a:band2H>
      <a:tcTxStyle b="def" i="def"/>
      <a:tcStyle>
        <a:tcBdr/>
        <a:fill>
          <a:solidFill>
            <a:srgbClr val="E65B4F"/>
          </a:solidFill>
        </a:fill>
      </a:tcStyle>
    </a:band2H>
    <a:firstCol>
      <a:tcTxStyle b="on" i="off">
        <a:fontRef idx="major">
          <a:srgbClr val="E65B4F"/>
        </a:fontRef>
        <a:srgbClr val="E65B4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03154"/>
        </a:fontRef>
        <a:srgbClr val="103154"/>
      </a:tcTxStyle>
      <a:tcStyle>
        <a:tcBdr>
          <a:left>
            <a:ln w="12700" cap="flat">
              <a:noFill/>
              <a:miter lim="400000"/>
            </a:ln>
          </a:left>
          <a:right>
            <a:ln w="12700" cap="flat">
              <a:noFill/>
              <a:miter lim="400000"/>
            </a:ln>
          </a:right>
          <a:top>
            <a:ln w="50800" cap="flat">
              <a:solidFill>
                <a:srgbClr val="103154"/>
              </a:solidFill>
              <a:prstDash val="solid"/>
              <a:round/>
            </a:ln>
          </a:top>
          <a:bottom>
            <a:ln w="25400" cap="flat">
              <a:solidFill>
                <a:srgbClr val="103154"/>
              </a:solidFill>
              <a:prstDash val="solid"/>
              <a:round/>
            </a:ln>
          </a:bottom>
          <a:insideH>
            <a:ln w="12700" cap="flat">
              <a:noFill/>
              <a:miter lim="400000"/>
            </a:ln>
          </a:insideH>
          <a:insideV>
            <a:ln w="12700" cap="flat">
              <a:noFill/>
              <a:miter lim="400000"/>
            </a:ln>
          </a:insideV>
        </a:tcBdr>
        <a:fill>
          <a:solidFill>
            <a:srgbClr val="E65B4F"/>
          </a:solidFill>
        </a:fill>
      </a:tcStyle>
    </a:lastRow>
    <a:firstRow>
      <a:tcTxStyle b="on" i="off">
        <a:fontRef idx="major">
          <a:srgbClr val="E65B4F"/>
        </a:fontRef>
        <a:srgbClr val="E65B4F"/>
      </a:tcTxStyle>
      <a:tcStyle>
        <a:tcBdr>
          <a:left>
            <a:ln w="12700" cap="flat">
              <a:noFill/>
              <a:miter lim="400000"/>
            </a:ln>
          </a:left>
          <a:right>
            <a:ln w="12700" cap="flat">
              <a:noFill/>
              <a:miter lim="400000"/>
            </a:ln>
          </a:right>
          <a:top>
            <a:ln w="25400" cap="flat">
              <a:solidFill>
                <a:srgbClr val="103154"/>
              </a:solidFill>
              <a:prstDash val="solid"/>
              <a:round/>
            </a:ln>
          </a:top>
          <a:bottom>
            <a:ln w="25400" cap="flat">
              <a:solidFill>
                <a:srgbClr val="1031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03154"/>
        </a:fontRef>
        <a:srgbClr val="103154"/>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CACCCF"/>
          </a:solidFill>
        </a:fill>
      </a:tcStyle>
    </a:wholeTbl>
    <a:band2H>
      <a:tcTxStyle b="def" i="def"/>
      <a:tcStyle>
        <a:tcBdr/>
        <a:fill>
          <a:solidFill>
            <a:srgbClr val="E6E7E9"/>
          </a:solidFill>
        </a:fill>
      </a:tcStyle>
    </a:band2H>
    <a:firstCol>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103154"/>
          </a:solidFill>
        </a:fill>
      </a:tcStyle>
    </a:firstCol>
    <a:la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38100" cap="flat">
              <a:solidFill>
                <a:srgbClr val="E65B4F"/>
              </a:solidFill>
              <a:prstDash val="solid"/>
              <a:round/>
            </a:ln>
          </a:top>
          <a:bottom>
            <a:ln w="127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103154"/>
          </a:solidFill>
        </a:fill>
      </a:tcStyle>
    </a:lastRow>
    <a:firstRow>
      <a:tcTxStyle b="on" i="off">
        <a:fontRef idx="major">
          <a:srgbClr val="E65B4F"/>
        </a:fontRef>
        <a:srgbClr val="E65B4F"/>
      </a:tcTxStyle>
      <a:tcStyle>
        <a:tcBdr>
          <a:left>
            <a:ln w="12700" cap="flat">
              <a:solidFill>
                <a:srgbClr val="E65B4F"/>
              </a:solidFill>
              <a:prstDash val="solid"/>
              <a:round/>
            </a:ln>
          </a:left>
          <a:right>
            <a:ln w="12700" cap="flat">
              <a:solidFill>
                <a:srgbClr val="E65B4F"/>
              </a:solidFill>
              <a:prstDash val="solid"/>
              <a:round/>
            </a:ln>
          </a:right>
          <a:top>
            <a:ln w="12700" cap="flat">
              <a:solidFill>
                <a:srgbClr val="E65B4F"/>
              </a:solidFill>
              <a:prstDash val="solid"/>
              <a:round/>
            </a:ln>
          </a:top>
          <a:bottom>
            <a:ln w="38100" cap="flat">
              <a:solidFill>
                <a:srgbClr val="E65B4F"/>
              </a:solidFill>
              <a:prstDash val="solid"/>
              <a:round/>
            </a:ln>
          </a:bottom>
          <a:insideH>
            <a:ln w="12700" cap="flat">
              <a:solidFill>
                <a:srgbClr val="E65B4F"/>
              </a:solidFill>
              <a:prstDash val="solid"/>
              <a:round/>
            </a:ln>
          </a:insideH>
          <a:insideV>
            <a:ln w="12700" cap="flat">
              <a:solidFill>
                <a:srgbClr val="E65B4F"/>
              </a:solidFill>
              <a:prstDash val="solid"/>
              <a:round/>
            </a:ln>
          </a:insideV>
        </a:tcBdr>
        <a:fill>
          <a:solidFill>
            <a:srgbClr val="103154"/>
          </a:solidFill>
        </a:fill>
      </a:tcStyle>
    </a:firstRow>
  </a:tblStyle>
  <a:tblStyle styleId="{2708684C-4D16-4618-839F-0558EEFCDFE6}" styleName="">
    <a:tblBg/>
    <a:wholeTbl>
      <a:tcTxStyle b="off" i="off">
        <a:fontRef idx="major">
          <a:srgbClr val="103154"/>
        </a:fontRef>
        <a:srgbClr val="103154"/>
      </a:tcTxStyle>
      <a:tcStyle>
        <a:tcBdr>
          <a:left>
            <a:ln w="12700" cap="flat">
              <a:solidFill>
                <a:srgbClr val="103154"/>
              </a:solidFill>
              <a:prstDash val="solid"/>
              <a:round/>
            </a:ln>
          </a:left>
          <a:right>
            <a:ln w="12700" cap="flat">
              <a:solidFill>
                <a:srgbClr val="103154"/>
              </a:solidFill>
              <a:prstDash val="solid"/>
              <a:round/>
            </a:ln>
          </a:right>
          <a:top>
            <a:ln w="12700" cap="flat">
              <a:solidFill>
                <a:srgbClr val="103154"/>
              </a:solidFill>
              <a:prstDash val="solid"/>
              <a:round/>
            </a:ln>
          </a:top>
          <a:bottom>
            <a:ln w="12700" cap="flat">
              <a:solidFill>
                <a:srgbClr val="103154"/>
              </a:solidFill>
              <a:prstDash val="solid"/>
              <a:round/>
            </a:ln>
          </a:bottom>
          <a:insideH>
            <a:ln w="12700" cap="flat">
              <a:solidFill>
                <a:srgbClr val="103154"/>
              </a:solidFill>
              <a:prstDash val="solid"/>
              <a:round/>
            </a:ln>
          </a:insideH>
          <a:insideV>
            <a:ln w="12700" cap="flat">
              <a:solidFill>
                <a:srgbClr val="103154"/>
              </a:solidFill>
              <a:prstDash val="solid"/>
              <a:round/>
            </a:ln>
          </a:insideV>
        </a:tcBdr>
        <a:fill>
          <a:solidFill>
            <a:srgbClr val="103154">
              <a:alpha val="20000"/>
            </a:srgbClr>
          </a:solidFill>
        </a:fill>
      </a:tcStyle>
    </a:wholeTbl>
    <a:band2H>
      <a:tcTxStyle b="def" i="def"/>
      <a:tcStyle>
        <a:tcBdr/>
        <a:fill>
          <a:solidFill>
            <a:srgbClr val="FFFFFF"/>
          </a:solidFill>
        </a:fill>
      </a:tcStyle>
    </a:band2H>
    <a:firstCol>
      <a:tcTxStyle b="on" i="off">
        <a:fontRef idx="major">
          <a:srgbClr val="103154"/>
        </a:fontRef>
        <a:srgbClr val="103154"/>
      </a:tcTxStyle>
      <a:tcStyle>
        <a:tcBdr>
          <a:left>
            <a:ln w="12700" cap="flat">
              <a:solidFill>
                <a:srgbClr val="103154"/>
              </a:solidFill>
              <a:prstDash val="solid"/>
              <a:round/>
            </a:ln>
          </a:left>
          <a:right>
            <a:ln w="12700" cap="flat">
              <a:solidFill>
                <a:srgbClr val="103154"/>
              </a:solidFill>
              <a:prstDash val="solid"/>
              <a:round/>
            </a:ln>
          </a:right>
          <a:top>
            <a:ln w="12700" cap="flat">
              <a:solidFill>
                <a:srgbClr val="103154"/>
              </a:solidFill>
              <a:prstDash val="solid"/>
              <a:round/>
            </a:ln>
          </a:top>
          <a:bottom>
            <a:ln w="12700" cap="flat">
              <a:solidFill>
                <a:srgbClr val="103154"/>
              </a:solidFill>
              <a:prstDash val="solid"/>
              <a:round/>
            </a:ln>
          </a:bottom>
          <a:insideH>
            <a:ln w="12700" cap="flat">
              <a:solidFill>
                <a:srgbClr val="103154"/>
              </a:solidFill>
              <a:prstDash val="solid"/>
              <a:round/>
            </a:ln>
          </a:insideH>
          <a:insideV>
            <a:ln w="12700" cap="flat">
              <a:solidFill>
                <a:srgbClr val="103154"/>
              </a:solidFill>
              <a:prstDash val="solid"/>
              <a:round/>
            </a:ln>
          </a:insideV>
        </a:tcBdr>
        <a:fill>
          <a:solidFill>
            <a:srgbClr val="103154">
              <a:alpha val="20000"/>
            </a:srgbClr>
          </a:solidFill>
        </a:fill>
      </a:tcStyle>
    </a:firstCol>
    <a:lastRow>
      <a:tcTxStyle b="on" i="off">
        <a:fontRef idx="major">
          <a:srgbClr val="103154"/>
        </a:fontRef>
        <a:srgbClr val="103154"/>
      </a:tcTxStyle>
      <a:tcStyle>
        <a:tcBdr>
          <a:left>
            <a:ln w="12700" cap="flat">
              <a:solidFill>
                <a:srgbClr val="103154"/>
              </a:solidFill>
              <a:prstDash val="solid"/>
              <a:round/>
            </a:ln>
          </a:left>
          <a:right>
            <a:ln w="12700" cap="flat">
              <a:solidFill>
                <a:srgbClr val="103154"/>
              </a:solidFill>
              <a:prstDash val="solid"/>
              <a:round/>
            </a:ln>
          </a:right>
          <a:top>
            <a:ln w="50800" cap="flat">
              <a:solidFill>
                <a:srgbClr val="103154"/>
              </a:solidFill>
              <a:prstDash val="solid"/>
              <a:round/>
            </a:ln>
          </a:top>
          <a:bottom>
            <a:ln w="12700" cap="flat">
              <a:solidFill>
                <a:srgbClr val="103154"/>
              </a:solidFill>
              <a:prstDash val="solid"/>
              <a:round/>
            </a:ln>
          </a:bottom>
          <a:insideH>
            <a:ln w="12700" cap="flat">
              <a:solidFill>
                <a:srgbClr val="103154"/>
              </a:solidFill>
              <a:prstDash val="solid"/>
              <a:round/>
            </a:ln>
          </a:insideH>
          <a:insideV>
            <a:ln w="12700" cap="flat">
              <a:solidFill>
                <a:srgbClr val="103154"/>
              </a:solidFill>
              <a:prstDash val="solid"/>
              <a:round/>
            </a:ln>
          </a:insideV>
        </a:tcBdr>
        <a:fill>
          <a:noFill/>
        </a:fill>
      </a:tcStyle>
    </a:lastRow>
    <a:firstRow>
      <a:tcTxStyle b="on" i="off">
        <a:fontRef idx="major">
          <a:srgbClr val="103154"/>
        </a:fontRef>
        <a:srgbClr val="103154"/>
      </a:tcTxStyle>
      <a:tcStyle>
        <a:tcBdr>
          <a:left>
            <a:ln w="12700" cap="flat">
              <a:solidFill>
                <a:srgbClr val="103154"/>
              </a:solidFill>
              <a:prstDash val="solid"/>
              <a:round/>
            </a:ln>
          </a:left>
          <a:right>
            <a:ln w="12700" cap="flat">
              <a:solidFill>
                <a:srgbClr val="103154"/>
              </a:solidFill>
              <a:prstDash val="solid"/>
              <a:round/>
            </a:ln>
          </a:right>
          <a:top>
            <a:ln w="12700" cap="flat">
              <a:solidFill>
                <a:srgbClr val="103154"/>
              </a:solidFill>
              <a:prstDash val="solid"/>
              <a:round/>
            </a:ln>
          </a:top>
          <a:bottom>
            <a:ln w="25400" cap="flat">
              <a:solidFill>
                <a:srgbClr val="103154"/>
              </a:solidFill>
              <a:prstDash val="solid"/>
              <a:round/>
            </a:ln>
          </a:bottom>
          <a:insideH>
            <a:ln w="12700" cap="flat">
              <a:solidFill>
                <a:srgbClr val="103154"/>
              </a:solidFill>
              <a:prstDash val="solid"/>
              <a:round/>
            </a:ln>
          </a:insideH>
          <a:insideV>
            <a:ln w="12700" cap="flat">
              <a:solidFill>
                <a:srgbClr val="10315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销售</c:v>
                </c:pt>
              </c:strCache>
            </c:strRef>
          </c:tx>
          <c:spPr>
            <a:solidFill>
              <a:srgbClr val="E65B4F"/>
            </a:solidFill>
            <a:ln w="12700" cap="flat">
              <a:noFill/>
              <a:miter lim="400000"/>
            </a:ln>
            <a:effectLst/>
          </c:spPr>
          <c:explosion val="7"/>
          <c:dPt>
            <c:idx val="0"/>
            <c:explosion val="7"/>
            <c:spPr>
              <a:solidFill>
                <a:srgbClr val="E65B4F"/>
              </a:solidFill>
              <a:ln w="12700" cap="flat">
                <a:noFill/>
                <a:miter lim="400000"/>
              </a:ln>
              <a:effectLst/>
            </c:spPr>
          </c:dPt>
          <c:dPt>
            <c:idx val="1"/>
            <c:explosion val="7"/>
            <c:spPr>
              <a:solidFill>
                <a:srgbClr val="FEDB43"/>
              </a:solidFill>
              <a:ln w="12700" cap="flat">
                <a:noFill/>
                <a:miter lim="400000"/>
              </a:ln>
              <a:effectLst/>
            </c:spPr>
          </c:dPt>
          <c:dLbls>
            <c:dLbl>
              <c:idx val="0"/>
              <c:numFmt formatCode="0.#" sourceLinked="0"/>
              <c:txPr>
                <a:bodyPr/>
                <a:lstStyle/>
                <a:p>
                  <a:pPr>
                    <a:defRPr b="0" i="0" strike="noStrike" sz="1800" u="none">
                      <a:solidFill>
                        <a:srgbClr val="103154"/>
                      </a:solidFill>
                      <a:latin typeface="Century Gothic"/>
                    </a:defRPr>
                  </a:pPr>
                </a:p>
              </c:txPr>
              <c:dLblPos val="inEnd"/>
              <c:showLegendKey val="0"/>
              <c:showVal val="0"/>
              <c:showCatName val="0"/>
              <c:showSerName val="0"/>
              <c:showPercent val="0"/>
              <c:showBubbleSize val="0"/>
            </c:dLbl>
            <c:dLbl>
              <c:idx val="1"/>
              <c:numFmt formatCode="0.#" sourceLinked="0"/>
              <c:txPr>
                <a:bodyPr/>
                <a:lstStyle/>
                <a:p>
                  <a:pPr>
                    <a:defRPr b="0" i="0" strike="noStrike" sz="1800" u="none">
                      <a:solidFill>
                        <a:srgbClr val="103154"/>
                      </a:solidFill>
                      <a:latin typeface="Century Gothic"/>
                    </a:defRPr>
                  </a:pPr>
                </a:p>
              </c:txPr>
              <c:dLblPos val="inEnd"/>
              <c:showLegendKey val="0"/>
              <c:showVal val="0"/>
              <c:showCatName val="0"/>
              <c:showSerName val="0"/>
              <c:showPercent val="0"/>
              <c:showBubbleSize val="0"/>
            </c:dLbl>
            <c:numFmt formatCode="0.#" sourceLinked="0"/>
            <c:txPr>
              <a:bodyPr/>
              <a:lstStyle/>
              <a:p>
                <a:pPr>
                  <a:defRPr b="0" i="0" strike="noStrike" sz="1800" u="none">
                    <a:solidFill>
                      <a:srgbClr val="103154"/>
                    </a:solidFill>
                    <a:latin typeface="Century Gothic"/>
                  </a:defRPr>
                </a:pPr>
              </a:p>
            </c:txPr>
            <c:dLblPos val="inEnd"/>
            <c:showLegendKey val="0"/>
            <c:showVal val="0"/>
            <c:showCatName val="0"/>
            <c:showSerName val="0"/>
            <c:showPercent val="0"/>
            <c:showBubbleSize val="0"/>
            <c:showLeaderLines val="0"/>
          </c:dLbls>
          <c:cat>
            <c:strRef>
              <c:f>Sheet1!$B$1:$C$1</c:f>
              <c:strCache>
                <c:ptCount val="2"/>
                <c:pt idx="0">
                  <c:v>第一季度</c:v>
                </c:pt>
                <c:pt idx="1">
                  <c:v>第二季度</c:v>
                </c:pt>
              </c:strCache>
            </c:strRef>
          </c:cat>
          <c:val>
            <c:numRef>
              <c:f>Sheet1!$B$2:$C$2</c:f>
              <c:numCache>
                <c:ptCount val="2"/>
                <c:pt idx="0">
                  <c:v>8.200000</c:v>
                </c:pt>
                <c:pt idx="1">
                  <c:v>3.200000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p:nvPr>
            <p:ph type="sldImg"/>
          </p:nvPr>
        </p:nvSpPr>
        <p:spPr>
          <a:xfrm>
            <a:off x="1143000" y="685800"/>
            <a:ext cx="4572000" cy="3429000"/>
          </a:xfrm>
          <a:prstGeom prst="rect">
            <a:avLst/>
          </a:prstGeom>
        </p:spPr>
        <p:txBody>
          <a:bodyPr/>
          <a:lstStyle/>
          <a:p>
            <a:pPr/>
          </a:p>
        </p:txBody>
      </p:sp>
      <p:sp>
        <p:nvSpPr>
          <p:cNvPr id="66" name="Shape 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09629" latinLnBrk="0">
      <a:defRPr sz="1200">
        <a:solidFill>
          <a:srgbClr val="103154"/>
        </a:solidFill>
        <a:latin typeface="+mn-lt"/>
        <a:ea typeface="+mn-ea"/>
        <a:cs typeface="+mn-cs"/>
        <a:sym typeface="Century Gothic"/>
      </a:defRPr>
    </a:lvl1pPr>
    <a:lvl2pPr indent="228600" defTabSz="609629" latinLnBrk="0">
      <a:defRPr sz="1200">
        <a:solidFill>
          <a:srgbClr val="103154"/>
        </a:solidFill>
        <a:latin typeface="+mn-lt"/>
        <a:ea typeface="+mn-ea"/>
        <a:cs typeface="+mn-cs"/>
        <a:sym typeface="Century Gothic"/>
      </a:defRPr>
    </a:lvl2pPr>
    <a:lvl3pPr indent="457200" defTabSz="609629" latinLnBrk="0">
      <a:defRPr sz="1200">
        <a:solidFill>
          <a:srgbClr val="103154"/>
        </a:solidFill>
        <a:latin typeface="+mn-lt"/>
        <a:ea typeface="+mn-ea"/>
        <a:cs typeface="+mn-cs"/>
        <a:sym typeface="Century Gothic"/>
      </a:defRPr>
    </a:lvl3pPr>
    <a:lvl4pPr indent="685800" defTabSz="609629" latinLnBrk="0">
      <a:defRPr sz="1200">
        <a:solidFill>
          <a:srgbClr val="103154"/>
        </a:solidFill>
        <a:latin typeface="+mn-lt"/>
        <a:ea typeface="+mn-ea"/>
        <a:cs typeface="+mn-cs"/>
        <a:sym typeface="Century Gothic"/>
      </a:defRPr>
    </a:lvl4pPr>
    <a:lvl5pPr indent="914400" defTabSz="609629" latinLnBrk="0">
      <a:defRPr sz="1200">
        <a:solidFill>
          <a:srgbClr val="103154"/>
        </a:solidFill>
        <a:latin typeface="+mn-lt"/>
        <a:ea typeface="+mn-ea"/>
        <a:cs typeface="+mn-cs"/>
        <a:sym typeface="Century Gothic"/>
      </a:defRPr>
    </a:lvl5pPr>
    <a:lvl6pPr indent="1143000" defTabSz="609629" latinLnBrk="0">
      <a:defRPr sz="1200">
        <a:solidFill>
          <a:srgbClr val="103154"/>
        </a:solidFill>
        <a:latin typeface="+mn-lt"/>
        <a:ea typeface="+mn-ea"/>
        <a:cs typeface="+mn-cs"/>
        <a:sym typeface="Century Gothic"/>
      </a:defRPr>
    </a:lvl6pPr>
    <a:lvl7pPr indent="1371600" defTabSz="609629" latinLnBrk="0">
      <a:defRPr sz="1200">
        <a:solidFill>
          <a:srgbClr val="103154"/>
        </a:solidFill>
        <a:latin typeface="+mn-lt"/>
        <a:ea typeface="+mn-ea"/>
        <a:cs typeface="+mn-cs"/>
        <a:sym typeface="Century Gothic"/>
      </a:defRPr>
    </a:lvl7pPr>
    <a:lvl8pPr indent="1600200" defTabSz="609629" latinLnBrk="0">
      <a:defRPr sz="1200">
        <a:solidFill>
          <a:srgbClr val="103154"/>
        </a:solidFill>
        <a:latin typeface="+mn-lt"/>
        <a:ea typeface="+mn-ea"/>
        <a:cs typeface="+mn-cs"/>
        <a:sym typeface="Century Gothic"/>
      </a:defRPr>
    </a:lvl8pPr>
    <a:lvl9pPr indent="1828800" defTabSz="609629" latinLnBrk="0">
      <a:defRPr sz="1200">
        <a:solidFill>
          <a:srgbClr val="103154"/>
        </a:solidFill>
        <a:latin typeface="+mn-lt"/>
        <a:ea typeface="+mn-ea"/>
        <a:cs typeface="+mn-cs"/>
        <a:sym typeface="Century Gothic"/>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幻灯片">
    <p:spTree>
      <p:nvGrpSpPr>
        <p:cNvPr id="1" name=""/>
        <p:cNvGrpSpPr/>
        <p:nvPr/>
      </p:nvGrpSpPr>
      <p:grpSpPr>
        <a:xfrm>
          <a:off x="0" y="0"/>
          <a:ext cx="0" cy="0"/>
          <a:chOff x="0" y="0"/>
          <a:chExt cx="0" cy="0"/>
        </a:xfrm>
      </p:grpSpPr>
      <p:sp>
        <p:nvSpPr>
          <p:cNvPr id="11" name="Shape 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标题幻灯片">
    <p:bg>
      <p:bgPr>
        <a:solidFill>
          <a:srgbClr val="E65B4F"/>
        </a:solidFill>
      </p:bgPr>
    </p:bg>
    <p:spTree>
      <p:nvGrpSpPr>
        <p:cNvPr id="1" name=""/>
        <p:cNvGrpSpPr/>
        <p:nvPr/>
      </p:nvGrpSpPr>
      <p:grpSpPr>
        <a:xfrm>
          <a:off x="0" y="0"/>
          <a:ext cx="0" cy="0"/>
          <a:chOff x="0" y="0"/>
          <a:chExt cx="0" cy="0"/>
        </a:xfrm>
      </p:grpSpPr>
      <p:sp>
        <p:nvSpPr>
          <p:cNvPr id="18" name="Shape 1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2_标题幻灯片">
    <p:bg>
      <p:bgPr>
        <a:solidFill>
          <a:srgbClr val="1187B1"/>
        </a:solidFill>
      </p:bgPr>
    </p:bg>
    <p:spTree>
      <p:nvGrpSpPr>
        <p:cNvPr id="1" name=""/>
        <p:cNvGrpSpPr/>
        <p:nvPr/>
      </p:nvGrpSpPr>
      <p:grpSpPr>
        <a:xfrm>
          <a:off x="0" y="0"/>
          <a:ext cx="0" cy="0"/>
          <a:chOff x="0" y="0"/>
          <a:chExt cx="0" cy="0"/>
        </a:xfrm>
      </p:grpSpPr>
      <p:sp>
        <p:nvSpPr>
          <p:cNvPr id="25" name="Shape 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3_标题幻灯片">
    <p:bg>
      <p:bgPr>
        <a:solidFill>
          <a:srgbClr val="FEDB43"/>
        </a:solidFill>
      </p:bgPr>
    </p:bg>
    <p:spTree>
      <p:nvGrpSpPr>
        <p:cNvPr id="1" name=""/>
        <p:cNvGrpSpPr/>
        <p:nvPr/>
      </p:nvGrpSpPr>
      <p:grpSpPr>
        <a:xfrm>
          <a:off x="0" y="0"/>
          <a:ext cx="0" cy="0"/>
          <a:chOff x="0" y="0"/>
          <a:chExt cx="0" cy="0"/>
        </a:xfrm>
      </p:grpSpPr>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4_标题幻灯片">
    <p:bg>
      <p:bgPr>
        <a:solidFill>
          <a:srgbClr val="FFFFFF"/>
        </a:solidFill>
      </p:bgPr>
    </p:bg>
    <p:spTree>
      <p:nvGrpSpPr>
        <p:cNvPr id="1" name=""/>
        <p:cNvGrpSpPr/>
        <p:nvPr/>
      </p:nvGrpSpPr>
      <p:grpSpPr>
        <a:xfrm>
          <a:off x="0" y="0"/>
          <a:ext cx="0" cy="0"/>
          <a:chOff x="0" y="0"/>
          <a:chExt cx="0" cy="0"/>
        </a:xfrm>
      </p:grpSpPr>
      <p:sp>
        <p:nvSpPr>
          <p:cNvPr id="39" name="Shape 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自定义版式">
    <p:bg>
      <p:bgPr>
        <a:solidFill>
          <a:srgbClr val="E73A1C"/>
        </a:solidFill>
      </p:bgPr>
    </p:bg>
    <p:spTree>
      <p:nvGrpSpPr>
        <p:cNvPr id="1" name=""/>
        <p:cNvGrpSpPr/>
        <p:nvPr/>
      </p:nvGrpSpPr>
      <p:grpSpPr>
        <a:xfrm>
          <a:off x="0" y="0"/>
          <a:ext cx="0" cy="0"/>
          <a:chOff x="0" y="0"/>
          <a:chExt cx="0" cy="0"/>
        </a:xfrm>
      </p:grpSpPr>
      <p:sp>
        <p:nvSpPr>
          <p:cNvPr id="46" name="Shape 46"/>
          <p:cNvSpPr/>
          <p:nvPr/>
        </p:nvSpPr>
        <p:spPr>
          <a:xfrm>
            <a:off x="440660" y="759871"/>
            <a:ext cx="561339" cy="32588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rgbClr val="FFFFFF"/>
                </a:solidFill>
                <a:latin typeface="微软雅黑"/>
                <a:ea typeface="微软雅黑"/>
                <a:cs typeface="微软雅黑"/>
                <a:sym typeface="微软雅黑"/>
              </a:defRPr>
            </a:lvl1pPr>
          </a:lstStyle>
          <a:p>
            <a:pPr/>
            <a:r>
              <a:t>标注</a:t>
            </a:r>
          </a:p>
        </p:txBody>
      </p:sp>
      <p:sp>
        <p:nvSpPr>
          <p:cNvPr id="47" name="Shape 47"/>
          <p:cNvSpPr/>
          <p:nvPr/>
        </p:nvSpPr>
        <p:spPr>
          <a:xfrm>
            <a:off x="2858044" y="841946"/>
            <a:ext cx="1336034" cy="30602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30000"/>
              </a:lnSpc>
              <a:defRPr sz="1300">
                <a:solidFill>
                  <a:srgbClr val="FFFFFF"/>
                </a:solidFill>
                <a:latin typeface="微软雅黑"/>
                <a:ea typeface="微软雅黑"/>
                <a:cs typeface="微软雅黑"/>
                <a:sym typeface="微软雅黑"/>
              </a:defRPr>
            </a:pPr>
            <a:r>
              <a:t>字体使用 </a:t>
            </a:r>
            <a:endParaRPr>
              <a:latin typeface="Segoe UI Light"/>
              <a:ea typeface="Segoe UI Light"/>
              <a:cs typeface="Segoe UI Light"/>
              <a:sym typeface="Segoe UI Light"/>
            </a:endParaR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行距</a:t>
            </a:r>
            <a:endParaRPr>
              <a:latin typeface="Segoe UI Light"/>
              <a:ea typeface="Segoe UI Light"/>
              <a:cs typeface="Segoe UI Light"/>
              <a:sym typeface="Segoe UI Light"/>
            </a:endParaR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背景图片出处</a:t>
            </a: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声明</a:t>
            </a:r>
          </a:p>
        </p:txBody>
      </p:sp>
      <p:sp>
        <p:nvSpPr>
          <p:cNvPr id="48" name="Shape 48"/>
          <p:cNvSpPr/>
          <p:nvPr/>
        </p:nvSpPr>
        <p:spPr>
          <a:xfrm>
            <a:off x="4395623" y="841947"/>
            <a:ext cx="3612599" cy="36975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30000"/>
              </a:lnSpc>
              <a:defRPr sz="1300">
                <a:solidFill>
                  <a:srgbClr val="FFFFFF"/>
                </a:solidFill>
                <a:latin typeface="微软雅黑"/>
                <a:ea typeface="微软雅黑"/>
                <a:cs typeface="微软雅黑"/>
                <a:sym typeface="微软雅黑"/>
              </a:defRPr>
            </a:pPr>
            <a:r>
              <a:t>英文 </a:t>
            </a:r>
            <a:r>
              <a:rPr>
                <a:latin typeface="Segoe UI Light"/>
                <a:ea typeface="Segoe UI Light"/>
                <a:cs typeface="Segoe UI Light"/>
                <a:sym typeface="Segoe UI Light"/>
              </a:rPr>
              <a:t>Century Gothic</a:t>
            </a:r>
            <a:endParaRPr>
              <a:latin typeface="Segoe UI Light"/>
              <a:ea typeface="Segoe UI Light"/>
              <a:cs typeface="Segoe UI Light"/>
              <a:sym typeface="Segoe UI Light"/>
            </a:endParaR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中文 微软雅黑</a:t>
            </a:r>
            <a:endParaRPr>
              <a:latin typeface="Segoe UI Light"/>
              <a:ea typeface="Segoe UI Light"/>
              <a:cs typeface="Segoe UI Light"/>
              <a:sym typeface="Segoe UI Light"/>
            </a:endParaR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正文 </a:t>
            </a:r>
            <a:r>
              <a:rPr>
                <a:latin typeface="Segoe UI Light"/>
                <a:ea typeface="Segoe UI Light"/>
                <a:cs typeface="Segoe UI Light"/>
                <a:sym typeface="Segoe UI Light"/>
              </a:rPr>
              <a:t>1.3</a:t>
            </a:r>
            <a:endParaRPr>
              <a:latin typeface="Segoe UI Light"/>
              <a:ea typeface="Segoe UI Light"/>
              <a:cs typeface="Segoe UI Light"/>
              <a:sym typeface="Segoe UI Light"/>
            </a:endParaR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r>
              <a:t>cn.bing.com</a:t>
            </a: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Segoe UI Light"/>
                <a:ea typeface="Segoe UI Light"/>
                <a:cs typeface="Segoe UI Light"/>
                <a:sym typeface="Segoe UI Light"/>
              </a:defRPr>
            </a:pPr>
          </a:p>
          <a:p>
            <a:pPr>
              <a:lnSpc>
                <a:spcPct val="130000"/>
              </a:lnSpc>
              <a:defRPr sz="1300">
                <a:solidFill>
                  <a:srgbClr val="FFFFFF"/>
                </a:solidFill>
                <a:latin typeface="微软雅黑"/>
                <a:ea typeface="微软雅黑"/>
                <a:cs typeface="微软雅黑"/>
                <a:sym typeface="微软雅黑"/>
              </a:defRPr>
            </a:pPr>
            <a:r>
              <a:t>互联网是一个开放共享的平台</a:t>
            </a:r>
          </a:p>
          <a:p>
            <a:pPr>
              <a:lnSpc>
                <a:spcPct val="130000"/>
              </a:lnSpc>
              <a:defRPr sz="1300">
                <a:solidFill>
                  <a:srgbClr val="FFFFFF"/>
                </a:solidFill>
                <a:latin typeface="Segoe UI Light"/>
                <a:ea typeface="Segoe UI Light"/>
                <a:cs typeface="Segoe UI Light"/>
                <a:sym typeface="Segoe UI Light"/>
              </a:defRPr>
            </a:pPr>
            <a:r>
              <a:t>OfficePLUS</a:t>
            </a:r>
            <a:r>
              <a:rPr>
                <a:latin typeface="微软雅黑"/>
                <a:ea typeface="微软雅黑"/>
                <a:cs typeface="微软雅黑"/>
                <a:sym typeface="微软雅黑"/>
              </a:rPr>
              <a:t> 部分设计灵感与元素来源于网络</a:t>
            </a:r>
            <a:endParaRPr>
              <a:latin typeface="微软雅黑"/>
              <a:ea typeface="微软雅黑"/>
              <a:cs typeface="微软雅黑"/>
              <a:sym typeface="微软雅黑"/>
            </a:endParaRPr>
          </a:p>
          <a:p>
            <a:pPr>
              <a:lnSpc>
                <a:spcPct val="130000"/>
              </a:lnSpc>
              <a:defRPr sz="1300">
                <a:solidFill>
                  <a:srgbClr val="FFFFFF"/>
                </a:solidFill>
                <a:latin typeface="微软雅黑"/>
                <a:ea typeface="微软雅黑"/>
                <a:cs typeface="微软雅黑"/>
                <a:sym typeface="微软雅黑"/>
              </a:defRPr>
            </a:pPr>
            <a:r>
              <a:t>如有建议请联系 </a:t>
            </a:r>
            <a:r>
              <a:rPr>
                <a:latin typeface="Segoe UI Light"/>
                <a:ea typeface="Segoe UI Light"/>
                <a:cs typeface="Segoe UI Light"/>
                <a:sym typeface="Segoe UI Light"/>
              </a:rPr>
              <a:t>officeplus@microsoft.com</a:t>
            </a:r>
          </a:p>
        </p:txBody>
      </p:sp>
      <p:sp>
        <p:nvSpPr>
          <p:cNvPr id="49" name="Shape 49"/>
          <p:cNvSpPr/>
          <p:nvPr/>
        </p:nvSpPr>
        <p:spPr>
          <a:xfrm>
            <a:off x="440660" y="182445"/>
            <a:ext cx="758189"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rgbClr val="FFFFFF"/>
                </a:solidFill>
                <a:latin typeface="Segoe UI Light"/>
                <a:ea typeface="Segoe UI Light"/>
                <a:cs typeface="Segoe UI Light"/>
                <a:sym typeface="Segoe UI Light"/>
              </a:defRPr>
            </a:lvl1pPr>
          </a:lstStyle>
          <a:p>
            <a:pPr/>
            <a:r>
              <a:t>OfficePLUS</a:t>
            </a: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1_自定义版式">
    <p:bg>
      <p:bgPr>
        <a:solidFill>
          <a:srgbClr val="FFFFFF"/>
        </a:solidFill>
      </p:bgPr>
    </p:bg>
    <p:spTree>
      <p:nvGrpSpPr>
        <p:cNvPr id="1" name=""/>
        <p:cNvGrpSpPr/>
        <p:nvPr/>
      </p:nvGrpSpPr>
      <p:grpSpPr>
        <a:xfrm>
          <a:off x="0" y="0"/>
          <a:ext cx="0" cy="0"/>
          <a:chOff x="0" y="0"/>
          <a:chExt cx="0" cy="0"/>
        </a:xfrm>
      </p:grpSpPr>
      <p:sp>
        <p:nvSpPr>
          <p:cNvPr id="57" name="Shape 57"/>
          <p:cNvSpPr/>
          <p:nvPr/>
        </p:nvSpPr>
        <p:spPr>
          <a:xfrm>
            <a:off x="4230199" y="4093452"/>
            <a:ext cx="3122002"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609584">
              <a:defRPr sz="1300">
                <a:solidFill>
                  <a:srgbClr val="000000"/>
                </a:solidFill>
                <a:latin typeface="微软雅黑"/>
                <a:ea typeface="微软雅黑"/>
                <a:cs typeface="微软雅黑"/>
                <a:sym typeface="微软雅黑"/>
              </a:defRPr>
            </a:pPr>
            <a:r>
              <a:t>点击</a:t>
            </a:r>
            <a:r>
              <a:rPr>
                <a:latin typeface="Segoe UI Light"/>
                <a:ea typeface="Segoe UI Light"/>
                <a:cs typeface="Segoe UI Light"/>
                <a:sym typeface="Segoe UI Light"/>
              </a:rPr>
              <a:t>Logo</a:t>
            </a:r>
            <a:r>
              <a:t>获取更多优质模板（放映模式）</a:t>
            </a:r>
          </a:p>
        </p:txBody>
      </p:sp>
      <p:pic>
        <p:nvPicPr>
          <p:cNvPr id="58" name="image1.png">
            <a:hlinkClick r:id="rId2" invalidUrl="" action="" tgtFrame="" tooltip="" history="1" highlightClick="0" endSnd="0"/>
          </p:cNvPr>
          <p:cNvPicPr>
            <a:picLocks noChangeAspect="1"/>
          </p:cNvPicPr>
          <p:nvPr/>
        </p:nvPicPr>
        <p:blipFill>
          <a:blip r:embed="rId3">
            <a:extLst/>
          </a:blip>
          <a:stretch>
            <a:fillRect/>
          </a:stretch>
        </p:blipFill>
        <p:spPr>
          <a:xfrm>
            <a:off x="4267200" y="2862558"/>
            <a:ext cx="3048000" cy="402338"/>
          </a:xfrm>
          <a:prstGeom prst="rect">
            <a:avLst/>
          </a:prstGeom>
          <a:ln w="12700">
            <a:miter lim="400000"/>
          </a:ln>
        </p:spPr>
      </p:pic>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BE7"/>
        </a:solidFill>
      </p:bgPr>
    </p:bg>
    <p:spTree>
      <p:nvGrpSpPr>
        <p:cNvPr id="1" name=""/>
        <p:cNvGrpSpPr/>
        <p:nvPr/>
      </p:nvGrpSpPr>
      <p:grpSpPr>
        <a:xfrm>
          <a:off x="0" y="0"/>
          <a:ext cx="0" cy="0"/>
          <a:chOff x="0" y="0"/>
          <a:chExt cx="0" cy="0"/>
        </a:xfrm>
      </p:grpSpPr>
      <p:sp>
        <p:nvSpPr>
          <p:cNvPr id="2" name="Shape 2"/>
          <p:cNvSpPr/>
          <p:nvPr>
            <p:ph type="title"/>
          </p:nvPr>
        </p:nvSpPr>
        <p:spPr>
          <a:xfrm>
            <a:off x="1826683" y="769937"/>
            <a:ext cx="9753601" cy="1668463"/>
          </a:xfrm>
          <a:prstGeom prst="rect">
            <a:avLst/>
          </a:prstGeom>
          <a:ln w="12700">
            <a:miter lim="400000"/>
          </a:ln>
        </p:spPr>
        <p:txBody>
          <a:bodyPr lIns="45718" tIns="45718" rIns="45718" bIns="45718" anchor="ctr"/>
          <a:lstStyle/>
          <a:p>
            <a:pPr/>
          </a:p>
        </p:txBody>
      </p:sp>
      <p:sp>
        <p:nvSpPr>
          <p:cNvPr id="3" name="Shape 3"/>
          <p:cNvSpPr/>
          <p:nvPr>
            <p:ph type="body" idx="1"/>
          </p:nvPr>
        </p:nvSpPr>
        <p:spPr>
          <a:xfrm>
            <a:off x="6805083" y="2438400"/>
            <a:ext cx="4775201" cy="4419600"/>
          </a:xfrm>
          <a:prstGeom prst="rect">
            <a:avLst/>
          </a:prstGeom>
          <a:ln w="12700">
            <a:miter lim="400000"/>
          </a:ln>
        </p:spPr>
        <p:txBody>
          <a:bodyPr lIns="45718" tIns="45718" rIns="45718" bIns="45718"/>
          <a:lstStyle/>
          <a:p>
            <a:pPr/>
          </a:p>
        </p:txBody>
      </p:sp>
      <p:sp>
        <p:nvSpPr>
          <p:cNvPr id="4" name="Shape 4"/>
          <p:cNvSpPr/>
          <p:nvPr>
            <p:ph type="sldNum" sz="quarter" idx="2"/>
          </p:nvPr>
        </p:nvSpPr>
        <p:spPr>
          <a:xfrm>
            <a:off x="8464542" y="6215381"/>
            <a:ext cx="273059" cy="281939"/>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1pPr>
      <a:lvl2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2pPr>
      <a:lvl3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3pPr>
      <a:lvl4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4pPr>
      <a:lvl5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5pPr>
      <a:lvl6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6pPr>
      <a:lvl7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7pPr>
      <a:lvl8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8pPr>
      <a:lvl9pPr marL="0" marR="0" indent="0" algn="ctr" defTabSz="609584" rtl="0" latinLnBrk="0">
        <a:lnSpc>
          <a:spcPct val="100000"/>
        </a:lnSpc>
        <a:spcBef>
          <a:spcPts val="0"/>
        </a:spcBef>
        <a:spcAft>
          <a:spcPts val="0"/>
        </a:spcAft>
        <a:buClrTx/>
        <a:buSzTx/>
        <a:buFontTx/>
        <a:buNone/>
        <a:tabLst/>
        <a:defRPr b="0" baseline="0" cap="none" i="0" spc="0" strike="noStrike" sz="5800" u="none">
          <a:ln>
            <a:noFill/>
          </a:ln>
          <a:solidFill>
            <a:srgbClr val="103154"/>
          </a:solidFill>
          <a:uFillTx/>
          <a:latin typeface="+mn-lt"/>
          <a:ea typeface="+mn-ea"/>
          <a:cs typeface="+mn-cs"/>
          <a:sym typeface="Century Gothic"/>
        </a:defRPr>
      </a:lvl9pPr>
    </p:titleStyle>
    <p:bodyStyle>
      <a:lvl1pPr marL="457189" marR="0" indent="-457189"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1pPr>
      <a:lvl2pPr marL="1042060" marR="0" indent="-432475"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2pPr>
      <a:lvl3pPr marL="1619209" marR="0" indent="-400039"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3pPr>
      <a:lvl4pPr marL="2321111" marR="0" indent="-492355"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4pPr>
      <a:lvl5pPr marL="2930694" marR="0" indent="-492355"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5pPr>
      <a:lvl6pPr marL="3540280" marR="0" indent="-492355"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6pPr>
      <a:lvl7pPr marL="4149864" marR="0" indent="-492354"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7pPr>
      <a:lvl8pPr marL="4759450" marR="0" indent="-492354"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8pPr>
      <a:lvl9pPr marL="5369033" marR="0" indent="-492354" algn="l" defTabSz="609584" rtl="0" latinLnBrk="0">
        <a:lnSpc>
          <a:spcPct val="100000"/>
        </a:lnSpc>
        <a:spcBef>
          <a:spcPts val="1000"/>
        </a:spcBef>
        <a:spcAft>
          <a:spcPts val="0"/>
        </a:spcAft>
        <a:buClrTx/>
        <a:buSzPct val="100000"/>
        <a:buFont typeface="Arial"/>
        <a:buChar char="•"/>
        <a:tabLst/>
        <a:defRPr b="0" baseline="0" cap="none" i="0" spc="0" strike="noStrike" sz="4200" u="none">
          <a:ln>
            <a:noFill/>
          </a:ln>
          <a:solidFill>
            <a:srgbClr val="103154"/>
          </a:solidFill>
          <a:uFillTx/>
          <a:latin typeface="+mn-lt"/>
          <a:ea typeface="+mn-ea"/>
          <a:cs typeface="+mn-cs"/>
          <a:sym typeface="Century Gothic"/>
        </a:defRPr>
      </a:lvl9pPr>
    </p:bodyStyle>
    <p:otherStyle>
      <a:lvl1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1pPr>
      <a:lvl2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2pPr>
      <a:lvl3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3pPr>
      <a:lvl4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4pPr>
      <a:lvl5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5pPr>
      <a:lvl6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6pPr>
      <a:lvl7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7pPr>
      <a:lvl8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8pPr>
      <a:lvl9pPr marL="0" marR="0" indent="0" algn="r" defTabSz="609629"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entury Gothic"/>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ffice.msn.com.cn/" TargetMode="Externa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office.msn.com.cn/" TargetMode="External"/><Relationship Id="rId3"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ffice.msn.com.cn/" TargetMode="External"/><Relationship Id="rId3" Type="http://schemas.openxmlformats.org/officeDocument/2006/relationships/image" Target="../media/image2.png"/><Relationship Id="rId4" Type="http://schemas.openxmlformats.org/officeDocument/2006/relationships/hyperlink" Target="http://github.com/suquark"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office.msn.com.cn/" TargetMode="External"/><Relationship Id="rId3"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 Id="rId3" Type="http://schemas.openxmlformats.org/officeDocument/2006/relationships/hyperlink" Target="http://office.msn.com.cn/" TargetMode="External"/><Relationship Id="rId4" Type="http://schemas.openxmlformats.org/officeDocument/2006/relationships/image" Target="../media/image3.png"/><Relationship Id="rId5" Type="http://schemas.openxmlformats.org/officeDocument/2006/relationships/image" Target="../media/image1.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office.msn.com.cn/" TargetMode="Externa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office.msn.com.cn/" TargetMode="Externa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ffice.msn.com.cn/" TargetMode="Externa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nvSpPr>
        <p:spPr>
          <a:xfrm>
            <a:off x="3968572" y="603034"/>
            <a:ext cx="4256445" cy="4256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4"/>
                </a:moveTo>
                <a:lnTo>
                  <a:pt x="21545" y="11906"/>
                </a:lnTo>
                <a:lnTo>
                  <a:pt x="21382" y="12998"/>
                </a:lnTo>
                <a:lnTo>
                  <a:pt x="21108" y="14036"/>
                </a:lnTo>
                <a:lnTo>
                  <a:pt x="20945" y="14527"/>
                </a:lnTo>
                <a:lnTo>
                  <a:pt x="20753" y="15019"/>
                </a:lnTo>
                <a:lnTo>
                  <a:pt x="20535" y="15483"/>
                </a:lnTo>
                <a:lnTo>
                  <a:pt x="20043" y="16412"/>
                </a:lnTo>
                <a:lnTo>
                  <a:pt x="19443" y="17285"/>
                </a:lnTo>
                <a:lnTo>
                  <a:pt x="19142" y="17668"/>
                </a:lnTo>
                <a:lnTo>
                  <a:pt x="18787" y="18077"/>
                </a:lnTo>
                <a:lnTo>
                  <a:pt x="18432" y="18460"/>
                </a:lnTo>
                <a:lnTo>
                  <a:pt x="18050" y="18815"/>
                </a:lnTo>
                <a:lnTo>
                  <a:pt x="17668" y="19142"/>
                </a:lnTo>
                <a:lnTo>
                  <a:pt x="17258" y="19470"/>
                </a:lnTo>
                <a:lnTo>
                  <a:pt x="16849" y="19770"/>
                </a:lnTo>
                <a:lnTo>
                  <a:pt x="16384" y="20043"/>
                </a:lnTo>
                <a:lnTo>
                  <a:pt x="15947" y="20317"/>
                </a:lnTo>
                <a:lnTo>
                  <a:pt x="15483" y="20535"/>
                </a:lnTo>
                <a:lnTo>
                  <a:pt x="14992" y="20753"/>
                </a:lnTo>
                <a:lnTo>
                  <a:pt x="14009" y="21136"/>
                </a:lnTo>
                <a:lnTo>
                  <a:pt x="13490" y="21272"/>
                </a:lnTo>
                <a:lnTo>
                  <a:pt x="12452" y="21491"/>
                </a:lnTo>
                <a:lnTo>
                  <a:pt x="11360" y="21600"/>
                </a:lnTo>
                <a:lnTo>
                  <a:pt x="10240" y="21600"/>
                </a:lnTo>
                <a:lnTo>
                  <a:pt x="9148" y="21491"/>
                </a:lnTo>
                <a:lnTo>
                  <a:pt x="8110" y="21272"/>
                </a:lnTo>
                <a:lnTo>
                  <a:pt x="7591" y="21136"/>
                </a:lnTo>
                <a:lnTo>
                  <a:pt x="7073" y="20945"/>
                </a:lnTo>
                <a:lnTo>
                  <a:pt x="6581" y="20753"/>
                </a:lnTo>
                <a:lnTo>
                  <a:pt x="5653" y="20317"/>
                </a:lnTo>
                <a:lnTo>
                  <a:pt x="5188" y="20043"/>
                </a:lnTo>
                <a:lnTo>
                  <a:pt x="4751" y="19770"/>
                </a:lnTo>
                <a:lnTo>
                  <a:pt x="4342" y="19470"/>
                </a:lnTo>
                <a:lnTo>
                  <a:pt x="3523" y="18815"/>
                </a:lnTo>
                <a:lnTo>
                  <a:pt x="3168" y="18460"/>
                </a:lnTo>
                <a:lnTo>
                  <a:pt x="2813" y="18077"/>
                </a:lnTo>
                <a:lnTo>
                  <a:pt x="2458" y="17668"/>
                </a:lnTo>
                <a:lnTo>
                  <a:pt x="2130" y="17285"/>
                </a:lnTo>
                <a:lnTo>
                  <a:pt x="1830" y="16849"/>
                </a:lnTo>
                <a:lnTo>
                  <a:pt x="1557" y="16412"/>
                </a:lnTo>
                <a:lnTo>
                  <a:pt x="1065" y="15483"/>
                </a:lnTo>
                <a:lnTo>
                  <a:pt x="847" y="15019"/>
                </a:lnTo>
                <a:lnTo>
                  <a:pt x="655" y="14527"/>
                </a:lnTo>
                <a:lnTo>
                  <a:pt x="492" y="14036"/>
                </a:lnTo>
                <a:lnTo>
                  <a:pt x="328" y="13517"/>
                </a:lnTo>
                <a:lnTo>
                  <a:pt x="218" y="12998"/>
                </a:lnTo>
                <a:lnTo>
                  <a:pt x="109" y="12452"/>
                </a:lnTo>
                <a:lnTo>
                  <a:pt x="0" y="11360"/>
                </a:lnTo>
                <a:lnTo>
                  <a:pt x="0" y="10268"/>
                </a:lnTo>
                <a:lnTo>
                  <a:pt x="55" y="9694"/>
                </a:lnTo>
                <a:lnTo>
                  <a:pt x="109" y="9175"/>
                </a:lnTo>
                <a:lnTo>
                  <a:pt x="218" y="8629"/>
                </a:lnTo>
                <a:lnTo>
                  <a:pt x="328" y="8110"/>
                </a:lnTo>
                <a:lnTo>
                  <a:pt x="492" y="7591"/>
                </a:lnTo>
                <a:lnTo>
                  <a:pt x="655" y="7100"/>
                </a:lnTo>
                <a:lnTo>
                  <a:pt x="847" y="6608"/>
                </a:lnTo>
                <a:lnTo>
                  <a:pt x="1065" y="6117"/>
                </a:lnTo>
                <a:lnTo>
                  <a:pt x="1311" y="5653"/>
                </a:lnTo>
                <a:lnTo>
                  <a:pt x="1557" y="5216"/>
                </a:lnTo>
                <a:lnTo>
                  <a:pt x="1830" y="4779"/>
                </a:lnTo>
                <a:lnTo>
                  <a:pt x="2130" y="4342"/>
                </a:lnTo>
                <a:lnTo>
                  <a:pt x="2458" y="3932"/>
                </a:lnTo>
                <a:lnTo>
                  <a:pt x="3168" y="3168"/>
                </a:lnTo>
                <a:lnTo>
                  <a:pt x="3523" y="2813"/>
                </a:lnTo>
                <a:lnTo>
                  <a:pt x="4342" y="2157"/>
                </a:lnTo>
                <a:lnTo>
                  <a:pt x="4751" y="1857"/>
                </a:lnTo>
                <a:lnTo>
                  <a:pt x="5188" y="1584"/>
                </a:lnTo>
                <a:lnTo>
                  <a:pt x="5653" y="1311"/>
                </a:lnTo>
                <a:lnTo>
                  <a:pt x="6117" y="1065"/>
                </a:lnTo>
                <a:lnTo>
                  <a:pt x="6581" y="847"/>
                </a:lnTo>
                <a:lnTo>
                  <a:pt x="7073" y="655"/>
                </a:lnTo>
                <a:lnTo>
                  <a:pt x="7591" y="492"/>
                </a:lnTo>
                <a:lnTo>
                  <a:pt x="8629" y="218"/>
                </a:lnTo>
                <a:lnTo>
                  <a:pt x="9148" y="137"/>
                </a:lnTo>
                <a:lnTo>
                  <a:pt x="9694" y="55"/>
                </a:lnTo>
                <a:lnTo>
                  <a:pt x="10786" y="0"/>
                </a:lnTo>
                <a:lnTo>
                  <a:pt x="11360" y="27"/>
                </a:lnTo>
                <a:lnTo>
                  <a:pt x="11906" y="55"/>
                </a:lnTo>
                <a:lnTo>
                  <a:pt x="12452" y="137"/>
                </a:lnTo>
                <a:lnTo>
                  <a:pt x="12971" y="218"/>
                </a:lnTo>
                <a:lnTo>
                  <a:pt x="14009" y="492"/>
                </a:lnTo>
                <a:lnTo>
                  <a:pt x="14500" y="655"/>
                </a:lnTo>
                <a:lnTo>
                  <a:pt x="14992" y="847"/>
                </a:lnTo>
                <a:lnTo>
                  <a:pt x="15483" y="1065"/>
                </a:lnTo>
                <a:lnTo>
                  <a:pt x="15947" y="1311"/>
                </a:lnTo>
                <a:lnTo>
                  <a:pt x="16384" y="1584"/>
                </a:lnTo>
                <a:lnTo>
                  <a:pt x="16849" y="1857"/>
                </a:lnTo>
                <a:lnTo>
                  <a:pt x="17258" y="2157"/>
                </a:lnTo>
                <a:lnTo>
                  <a:pt x="17668" y="2485"/>
                </a:lnTo>
                <a:lnTo>
                  <a:pt x="18050" y="2813"/>
                </a:lnTo>
                <a:lnTo>
                  <a:pt x="18432" y="3168"/>
                </a:lnTo>
                <a:lnTo>
                  <a:pt x="19142" y="3932"/>
                </a:lnTo>
                <a:lnTo>
                  <a:pt x="19443" y="4342"/>
                </a:lnTo>
                <a:lnTo>
                  <a:pt x="20043" y="5216"/>
                </a:lnTo>
                <a:lnTo>
                  <a:pt x="20289" y="5653"/>
                </a:lnTo>
                <a:lnTo>
                  <a:pt x="20535" y="6117"/>
                </a:lnTo>
                <a:lnTo>
                  <a:pt x="20753" y="6608"/>
                </a:lnTo>
                <a:lnTo>
                  <a:pt x="20945" y="7100"/>
                </a:lnTo>
                <a:lnTo>
                  <a:pt x="21108" y="7591"/>
                </a:lnTo>
                <a:lnTo>
                  <a:pt x="21382" y="8629"/>
                </a:lnTo>
                <a:lnTo>
                  <a:pt x="21463" y="9175"/>
                </a:lnTo>
                <a:lnTo>
                  <a:pt x="21545" y="9694"/>
                </a:lnTo>
                <a:lnTo>
                  <a:pt x="21573" y="10268"/>
                </a:lnTo>
                <a:lnTo>
                  <a:pt x="21600" y="10814"/>
                </a:lnTo>
                <a:close/>
              </a:path>
            </a:pathLst>
          </a:custGeom>
          <a:solidFill>
            <a:srgbClr val="1187B1"/>
          </a:solidFill>
          <a:ln w="12700">
            <a:miter lim="400000"/>
          </a:ln>
          <a:effectLst>
            <a:outerShdw sx="100000" sy="100000" kx="0" ky="0" algn="b" rotWithShape="0" blurRad="50800" dist="38100" dir="5400000">
              <a:srgbClr val="000000">
                <a:alpha val="40000"/>
              </a:srgbClr>
            </a:outerShdw>
          </a:effectLst>
        </p:spPr>
        <p:txBody>
          <a:bodyPr lIns="45718" tIns="45718" rIns="45718" bIns="45718"/>
          <a:lstStyle/>
          <a:p>
            <a:pPr>
              <a:defRPr sz="3200">
                <a:latin typeface="+mn-lt"/>
                <a:ea typeface="+mn-ea"/>
                <a:cs typeface="+mn-cs"/>
                <a:sym typeface="Century Gothic"/>
              </a:defRPr>
            </a:pPr>
          </a:p>
        </p:txBody>
      </p:sp>
      <p:sp>
        <p:nvSpPr>
          <p:cNvPr id="69" name="Shape 69"/>
          <p:cNvSpPr/>
          <p:nvPr/>
        </p:nvSpPr>
        <p:spPr>
          <a:xfrm>
            <a:off x="4785197" y="1445160"/>
            <a:ext cx="2623198" cy="662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3700">
                <a:solidFill>
                  <a:srgbClr val="FFFFFF"/>
                </a:solidFill>
                <a:latin typeface="+mn-lt"/>
                <a:ea typeface="+mn-ea"/>
                <a:cs typeface="+mn-cs"/>
                <a:sym typeface="Century Gothic"/>
              </a:defRPr>
            </a:lvl1pPr>
          </a:lstStyle>
          <a:p>
            <a:pPr/>
            <a:r>
              <a:t>Hackathon</a:t>
            </a:r>
          </a:p>
        </p:txBody>
      </p:sp>
      <p:grpSp>
        <p:nvGrpSpPr>
          <p:cNvPr id="74" name="Group 74"/>
          <p:cNvGrpSpPr/>
          <p:nvPr/>
        </p:nvGrpSpPr>
        <p:grpSpPr>
          <a:xfrm>
            <a:off x="2360251" y="2619284"/>
            <a:ext cx="7473091" cy="1959437"/>
            <a:chOff x="0" y="-2"/>
            <a:chExt cx="7473089" cy="1959435"/>
          </a:xfrm>
        </p:grpSpPr>
        <p:grpSp>
          <p:nvGrpSpPr>
            <p:cNvPr id="72" name="Group 72"/>
            <p:cNvGrpSpPr/>
            <p:nvPr/>
          </p:nvGrpSpPr>
          <p:grpSpPr>
            <a:xfrm>
              <a:off x="-1" y="-3"/>
              <a:ext cx="7473091" cy="1959437"/>
              <a:chOff x="0" y="-1"/>
              <a:chExt cx="7473089" cy="1959435"/>
            </a:xfrm>
          </p:grpSpPr>
          <p:sp>
            <p:nvSpPr>
              <p:cNvPr id="70" name="Shape 70"/>
              <p:cNvSpPr/>
              <p:nvPr/>
            </p:nvSpPr>
            <p:spPr>
              <a:xfrm>
                <a:off x="-1" y="-2"/>
                <a:ext cx="7473091" cy="1959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839" y="21600"/>
                    </a:lnTo>
                    <a:cubicBezTo>
                      <a:pt x="5212" y="21600"/>
                      <a:pt x="5514" y="20794"/>
                      <a:pt x="5514" y="19800"/>
                    </a:cubicBezTo>
                    <a:lnTo>
                      <a:pt x="5514" y="14400"/>
                    </a:lnTo>
                    <a:lnTo>
                      <a:pt x="16086" y="14400"/>
                    </a:lnTo>
                    <a:lnTo>
                      <a:pt x="16086" y="19800"/>
                    </a:lnTo>
                    <a:cubicBezTo>
                      <a:pt x="16086" y="20794"/>
                      <a:pt x="16388" y="21600"/>
                      <a:pt x="16761" y="21600"/>
                    </a:cubicBezTo>
                    <a:lnTo>
                      <a:pt x="21600" y="21600"/>
                    </a:lnTo>
                    <a:lnTo>
                      <a:pt x="18900" y="14400"/>
                    </a:lnTo>
                    <a:lnTo>
                      <a:pt x="21600" y="7200"/>
                    </a:lnTo>
                    <a:lnTo>
                      <a:pt x="18786" y="7200"/>
                    </a:lnTo>
                    <a:lnTo>
                      <a:pt x="18786" y="1800"/>
                    </a:lnTo>
                    <a:cubicBezTo>
                      <a:pt x="18786" y="806"/>
                      <a:pt x="18484" y="0"/>
                      <a:pt x="18111" y="0"/>
                    </a:cubicBezTo>
                    <a:lnTo>
                      <a:pt x="3489" y="0"/>
                    </a:lnTo>
                    <a:cubicBezTo>
                      <a:pt x="3116" y="0"/>
                      <a:pt x="2814" y="806"/>
                      <a:pt x="2814" y="1800"/>
                    </a:cubicBezTo>
                    <a:lnTo>
                      <a:pt x="2814" y="7200"/>
                    </a:lnTo>
                    <a:lnTo>
                      <a:pt x="0" y="7200"/>
                    </a:lnTo>
                    <a:lnTo>
                      <a:pt x="2700" y="14400"/>
                    </a:lnTo>
                    <a:close/>
                  </a:path>
                </a:pathLst>
              </a:custGeom>
              <a:solidFill>
                <a:srgbClr val="FEDB43"/>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71" name="Shape 71"/>
              <p:cNvSpPr/>
              <p:nvPr/>
            </p:nvSpPr>
            <p:spPr>
              <a:xfrm>
                <a:off x="973592" y="1306294"/>
                <a:ext cx="5525904" cy="489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51" y="21600"/>
                    </a:moveTo>
                    <a:cubicBezTo>
                      <a:pt x="3651" y="17624"/>
                      <a:pt x="3243" y="14400"/>
                      <a:pt x="2739" y="14400"/>
                    </a:cubicBezTo>
                    <a:lnTo>
                      <a:pt x="913" y="14400"/>
                    </a:lnTo>
                    <a:cubicBezTo>
                      <a:pt x="409" y="14400"/>
                      <a:pt x="0" y="11176"/>
                      <a:pt x="0" y="7200"/>
                    </a:cubicBezTo>
                    <a:cubicBezTo>
                      <a:pt x="0" y="3224"/>
                      <a:pt x="409" y="0"/>
                      <a:pt x="913" y="0"/>
                    </a:cubicBezTo>
                    <a:lnTo>
                      <a:pt x="3651" y="0"/>
                    </a:lnTo>
                    <a:close/>
                    <a:moveTo>
                      <a:pt x="17949" y="21600"/>
                    </a:moveTo>
                    <a:cubicBezTo>
                      <a:pt x="17949" y="17624"/>
                      <a:pt x="18357" y="14400"/>
                      <a:pt x="18861" y="14400"/>
                    </a:cubicBezTo>
                    <a:lnTo>
                      <a:pt x="20687" y="14400"/>
                    </a:lnTo>
                    <a:cubicBezTo>
                      <a:pt x="21191" y="14400"/>
                      <a:pt x="21600" y="11176"/>
                      <a:pt x="21600" y="7200"/>
                    </a:cubicBezTo>
                    <a:cubicBezTo>
                      <a:pt x="21600" y="3224"/>
                      <a:pt x="21191" y="0"/>
                      <a:pt x="20687" y="0"/>
                    </a:cubicBezTo>
                    <a:lnTo>
                      <a:pt x="17949" y="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grpSp>
        <p:sp>
          <p:nvSpPr>
            <p:cNvPr id="73" name="Shape 73"/>
            <p:cNvSpPr/>
            <p:nvPr/>
          </p:nvSpPr>
          <p:spPr>
            <a:xfrm>
              <a:off x="2568926" y="41181"/>
              <a:ext cx="2335246" cy="10679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b="1" sz="3400">
                  <a:solidFill>
                    <a:srgbClr val="FFFFFF"/>
                  </a:solidFill>
                  <a:effectLst>
                    <a:outerShdw sx="100000" sy="100000" kx="0" ky="0" algn="b" rotWithShape="0" blurRad="50800" dist="38100" dir="5400000">
                      <a:srgbClr val="000000">
                        <a:alpha val="40000"/>
                      </a:srgbClr>
                    </a:outerShdw>
                  </a:effectLst>
                  <a:latin typeface="Arial"/>
                  <a:ea typeface="Arial"/>
                  <a:cs typeface="Arial"/>
                  <a:sym typeface="Arial"/>
                </a:defRPr>
              </a:pPr>
              <a:r>
                <a:t>Get</a:t>
              </a:r>
            </a:p>
            <a:p>
              <a:pPr algn="ctr">
                <a:defRPr b="1" sz="3400">
                  <a:solidFill>
                    <a:srgbClr val="FFFFFF"/>
                  </a:solidFill>
                  <a:effectLst>
                    <a:outerShdw sx="100000" sy="100000" kx="0" ky="0" algn="b" rotWithShape="0" blurRad="50800" dist="38100" dir="5400000">
                      <a:srgbClr val="000000">
                        <a:alpha val="40000"/>
                      </a:srgbClr>
                    </a:outerShdw>
                  </a:effectLst>
                  <a:latin typeface="Arial"/>
                  <a:ea typeface="Arial"/>
                  <a:cs typeface="Arial"/>
                  <a:sym typeface="Arial"/>
                </a:defRPr>
              </a:pPr>
              <a:r>
                <a:t>Connected</a:t>
              </a:r>
            </a:p>
          </p:txBody>
        </p:sp>
      </p:grpSp>
      <p:sp>
        <p:nvSpPr>
          <p:cNvPr id="75" name="Shape 75"/>
          <p:cNvSpPr/>
          <p:nvPr/>
        </p:nvSpPr>
        <p:spPr>
          <a:xfrm>
            <a:off x="2918051" y="5157837"/>
            <a:ext cx="6357487" cy="5880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30000"/>
              </a:lnSpc>
              <a:defRPr b="1" sz="1400">
                <a:latin typeface="+mn-lt"/>
                <a:ea typeface="+mn-ea"/>
                <a:cs typeface="+mn-cs"/>
                <a:sym typeface="Century Gothic"/>
              </a:defRPr>
            </a:pPr>
            <a:r>
              <a:t>Internet of things </a:t>
            </a:r>
          </a:p>
          <a:p>
            <a:pPr algn="ctr">
              <a:lnSpc>
                <a:spcPct val="130000"/>
              </a:lnSpc>
              <a:defRPr b="1" sz="1400">
                <a:latin typeface="+mn-lt"/>
                <a:ea typeface="+mn-ea"/>
                <a:cs typeface="+mn-cs"/>
                <a:sym typeface="Century Gothic"/>
              </a:defRPr>
            </a:pPr>
            <a:r>
              <a:t>Based on Project Oxford</a:t>
            </a:r>
          </a:p>
        </p:txBody>
      </p:sp>
      <p:sp>
        <p:nvSpPr>
          <p:cNvPr id="76" name="Shape 76"/>
          <p:cNvSpPr/>
          <p:nvPr/>
        </p:nvSpPr>
        <p:spPr>
          <a:xfrm>
            <a:off x="4927124" y="3999176"/>
            <a:ext cx="2339339" cy="28854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1600">
                <a:solidFill>
                  <a:srgbClr val="FFFFFF"/>
                </a:solidFill>
                <a:latin typeface="微软雅黑"/>
                <a:ea typeface="微软雅黑"/>
                <a:cs typeface="微软雅黑"/>
                <a:sym typeface="微软雅黑"/>
              </a:defRPr>
            </a:lvl1pPr>
          </a:lstStyle>
          <a:p>
            <a:pPr/>
            <a:r>
              <a:t>崔天一，何宪航，庄思源</a:t>
            </a:r>
          </a:p>
        </p:txBody>
      </p:sp>
      <p:pic>
        <p:nvPicPr>
          <p:cNvPr id="77"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4" name="image2.jpeg"/>
          <p:cNvPicPr>
            <a:picLocks noChangeAspect="1"/>
          </p:cNvPicPr>
          <p:nvPr/>
        </p:nvPicPr>
        <p:blipFill>
          <a:blip r:embed="rId2">
            <a:extLst/>
          </a:blip>
          <a:stretch>
            <a:fillRect/>
          </a:stretch>
        </p:blipFill>
        <p:spPr>
          <a:xfrm>
            <a:off x="789709" y="20781"/>
            <a:ext cx="5964383" cy="3976255"/>
          </a:xfrm>
          <a:prstGeom prst="rect">
            <a:avLst/>
          </a:prstGeom>
          <a:ln w="12700">
            <a:miter lim="400000"/>
          </a:ln>
        </p:spPr>
      </p:pic>
      <p:pic>
        <p:nvPicPr>
          <p:cNvPr id="355" name="image3.jpeg"/>
          <p:cNvPicPr>
            <a:picLocks noChangeAspect="1"/>
          </p:cNvPicPr>
          <p:nvPr/>
        </p:nvPicPr>
        <p:blipFill>
          <a:blip r:embed="rId3">
            <a:extLst/>
          </a:blip>
          <a:stretch>
            <a:fillRect/>
          </a:stretch>
        </p:blipFill>
        <p:spPr>
          <a:xfrm>
            <a:off x="2507671" y="1675327"/>
            <a:ext cx="7964239" cy="5309493"/>
          </a:xfrm>
          <a:prstGeom prst="rect">
            <a:avLst/>
          </a:prstGeom>
          <a:ln w="12700">
            <a:miter lim="400000"/>
          </a:ln>
        </p:spPr>
      </p:pic>
      <p:pic>
        <p:nvPicPr>
          <p:cNvPr id="356" name="image4.jpeg"/>
          <p:cNvPicPr>
            <a:picLocks noChangeAspect="1"/>
          </p:cNvPicPr>
          <p:nvPr/>
        </p:nvPicPr>
        <p:blipFill>
          <a:blip r:embed="rId4">
            <a:extLst/>
          </a:blip>
          <a:stretch>
            <a:fillRect/>
          </a:stretch>
        </p:blipFill>
        <p:spPr>
          <a:xfrm>
            <a:off x="72734" y="152400"/>
            <a:ext cx="10058402" cy="6705600"/>
          </a:xfrm>
          <a:prstGeom prst="rect">
            <a:avLst/>
          </a:prstGeom>
          <a:ln w="12700">
            <a:miter lim="400000"/>
          </a:ln>
        </p:spPr>
      </p:pic>
      <p:pic>
        <p:nvPicPr>
          <p:cNvPr id="357" name="image5.jpeg"/>
          <p:cNvPicPr>
            <a:picLocks noChangeAspect="1"/>
          </p:cNvPicPr>
          <p:nvPr/>
        </p:nvPicPr>
        <p:blipFill>
          <a:blip r:embed="rId5">
            <a:extLst/>
          </a:blip>
          <a:stretch>
            <a:fillRect/>
          </a:stretch>
        </p:blipFill>
        <p:spPr>
          <a:xfrm>
            <a:off x="3144441" y="0"/>
            <a:ext cx="9049148" cy="6032764"/>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354"/>
                                        </p:tgtEl>
                                        <p:attrNameLst>
                                          <p:attrName>style.opacity</p:attrName>
                                        </p:attrNameLst>
                                      </p:cBhvr>
                                      <p:to>
                                        <p:strVal val="0.50"/>
                                      </p:to>
                                    </p:set>
                                    <p:animEffect filter="image" prLst="opacity: 0.50; ">
                                      <p:cBhvr>
                                        <p:cTn id="7" dur="indefinite" fill="hold"/>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55"/>
                                        </p:tgtEl>
                                        <p:attrNameLst>
                                          <p:attrName>style.visibility</p:attrName>
                                        </p:attrNameLst>
                                      </p:cBhvr>
                                      <p:to>
                                        <p:strVal val="visible"/>
                                      </p:to>
                                    </p:set>
                                    <p:animEffect filter="dissolve" transition="in">
                                      <p:cBhvr>
                                        <p:cTn id="12" dur="2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 grpId="3" fill="hold">
                                  <p:stCondLst>
                                    <p:cond delay="0"/>
                                  </p:stCondLst>
                                  <p:iterate type="el" backwards="0">
                                    <p:tmAbs val="0"/>
                                  </p:iterate>
                                  <p:childTnLst>
                                    <p:set>
                                      <p:cBhvr>
                                        <p:cTn id="16" fill="hold"/>
                                        <p:tgtEl>
                                          <p:spTgt spid="356"/>
                                        </p:tgtEl>
                                        <p:attrNameLst>
                                          <p:attrName>style.visibility</p:attrName>
                                        </p:attrNameLst>
                                      </p:cBhvr>
                                      <p:to>
                                        <p:strVal val="visible"/>
                                      </p:to>
                                    </p:set>
                                    <p:anim calcmode="lin" valueType="num">
                                      <p:cBhvr>
                                        <p:cTn id="17" dur="1000" fill="hold"/>
                                        <p:tgtEl>
                                          <p:spTgt spid="356"/>
                                        </p:tgtEl>
                                        <p:attrNameLst>
                                          <p:attrName>ppt_x</p:attrName>
                                        </p:attrNameLst>
                                      </p:cBhvr>
                                      <p:tavLst>
                                        <p:tav tm="0">
                                          <p:val>
                                            <p:strVal val="#ppt_x"/>
                                          </p:val>
                                        </p:tav>
                                        <p:tav tm="100000">
                                          <p:val>
                                            <p:strVal val="#ppt_x"/>
                                          </p:val>
                                        </p:tav>
                                      </p:tavLst>
                                    </p:anim>
                                    <p:anim calcmode="lin" valueType="num">
                                      <p:cBhvr>
                                        <p:cTn id="18" dur="1000" fill="hold"/>
                                        <p:tgtEl>
                                          <p:spTgt spid="3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357"/>
                                        </p:tgtEl>
                                        <p:attrNameLst>
                                          <p:attrName>style.visibility</p:attrName>
                                        </p:attrNameLst>
                                      </p:cBhvr>
                                      <p:to>
                                        <p:strVal val="visible"/>
                                      </p:to>
                                    </p:set>
                                    <p:animEffect filter="dissolve" transition="in">
                                      <p:cBhvr>
                                        <p:cTn id="23"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7" grpId="4"/>
      <p:bldP build="whole" bldLvl="1" animBg="1" rev="0" advAuto="0" spid="356" grpId="3"/>
      <p:bldP build="whole" bldLvl="1" animBg="1" rev="0" advAuto="0" spid="355" grpId="2"/>
      <p:bldP build="whole" bldLvl="1" animBg="1" rev="0" advAuto="0" spid="354"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8" name="Group 418"/>
          <p:cNvGrpSpPr/>
          <p:nvPr/>
        </p:nvGrpSpPr>
        <p:grpSpPr>
          <a:xfrm>
            <a:off x="3988070" y="1081757"/>
            <a:ext cx="4217057" cy="4220101"/>
            <a:chOff x="0" y="0"/>
            <a:chExt cx="4217056" cy="4220099"/>
          </a:xfrm>
        </p:grpSpPr>
        <p:sp>
          <p:nvSpPr>
            <p:cNvPr id="359" name="Shape 359"/>
            <p:cNvSpPr/>
            <p:nvPr/>
          </p:nvSpPr>
          <p:spPr>
            <a:xfrm>
              <a:off x="2040614" y="-1"/>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0" name="Shape 360"/>
            <p:cNvSpPr/>
            <p:nvPr/>
          </p:nvSpPr>
          <p:spPr>
            <a:xfrm rot="353362">
              <a:off x="2227760" y="5364"/>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1" name="Shape 361"/>
            <p:cNvSpPr/>
            <p:nvPr/>
          </p:nvSpPr>
          <p:spPr>
            <a:xfrm rot="854280">
              <a:off x="2466653" y="4703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2" name="Shape 362"/>
            <p:cNvSpPr/>
            <p:nvPr/>
          </p:nvSpPr>
          <p:spPr>
            <a:xfrm rot="1207642">
              <a:off x="2646729" y="9826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3" name="Shape 363"/>
            <p:cNvSpPr/>
            <p:nvPr/>
          </p:nvSpPr>
          <p:spPr>
            <a:xfrm rot="1689293">
              <a:off x="2892393" y="19212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4" name="Shape 364"/>
            <p:cNvSpPr/>
            <p:nvPr/>
          </p:nvSpPr>
          <p:spPr>
            <a:xfrm rot="1976499">
              <a:off x="3049909" y="29332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5" name="Shape 365"/>
            <p:cNvSpPr/>
            <p:nvPr/>
          </p:nvSpPr>
          <p:spPr>
            <a:xfrm rot="2151988">
              <a:off x="3196449" y="39447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6" name="Shape 366"/>
            <p:cNvSpPr/>
            <p:nvPr/>
          </p:nvSpPr>
          <p:spPr>
            <a:xfrm rot="2439194">
              <a:off x="3338963" y="515890"/>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7" name="Shape 367"/>
            <p:cNvSpPr/>
            <p:nvPr/>
          </p:nvSpPr>
          <p:spPr>
            <a:xfrm rot="2998031">
              <a:off x="3477091" y="66468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8" name="Shape 368"/>
            <p:cNvSpPr/>
            <p:nvPr/>
          </p:nvSpPr>
          <p:spPr>
            <a:xfrm rot="3285237">
              <a:off x="3585727" y="81716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69" name="Shape 369"/>
            <p:cNvSpPr/>
            <p:nvPr/>
          </p:nvSpPr>
          <p:spPr>
            <a:xfrm rot="3643549">
              <a:off x="3701760" y="1013337"/>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0" name="Shape 370"/>
            <p:cNvSpPr/>
            <p:nvPr/>
          </p:nvSpPr>
          <p:spPr>
            <a:xfrm rot="3930755">
              <a:off x="3780023" y="1183417"/>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1" name="Shape 371"/>
            <p:cNvSpPr/>
            <p:nvPr/>
          </p:nvSpPr>
          <p:spPr>
            <a:xfrm rot="4605071">
              <a:off x="3850956" y="140082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2" name="Shape 372"/>
            <p:cNvSpPr/>
            <p:nvPr/>
          </p:nvSpPr>
          <p:spPr>
            <a:xfrm rot="4958433">
              <a:off x="3888624" y="158422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3" name="Shape 373"/>
            <p:cNvSpPr/>
            <p:nvPr/>
          </p:nvSpPr>
          <p:spPr>
            <a:xfrm flipH="1" rot="21114210">
              <a:off x="1789591" y="17782"/>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4" name="Shape 374"/>
            <p:cNvSpPr/>
            <p:nvPr/>
          </p:nvSpPr>
          <p:spPr>
            <a:xfrm flipH="1" rot="20760850">
              <a:off x="1605067" y="4945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5" name="Shape 375"/>
            <p:cNvSpPr/>
            <p:nvPr/>
          </p:nvSpPr>
          <p:spPr>
            <a:xfrm flipH="1" rot="20259932">
              <a:off x="1374424" y="128890"/>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6" name="Shape 376"/>
            <p:cNvSpPr/>
            <p:nvPr/>
          </p:nvSpPr>
          <p:spPr>
            <a:xfrm flipH="1" rot="19906569">
              <a:off x="1203356" y="204970"/>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7" name="Shape 377"/>
            <p:cNvSpPr/>
            <p:nvPr/>
          </p:nvSpPr>
          <p:spPr>
            <a:xfrm flipH="1" rot="19424918">
              <a:off x="991522" y="32796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8" name="Shape 378"/>
            <p:cNvSpPr/>
            <p:nvPr/>
          </p:nvSpPr>
          <p:spPr>
            <a:xfrm flipH="1" rot="19137711">
              <a:off x="849830" y="45033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79" name="Shape 379"/>
            <p:cNvSpPr/>
            <p:nvPr/>
          </p:nvSpPr>
          <p:spPr>
            <a:xfrm flipH="1" rot="18962223">
              <a:off x="709914" y="57111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0" name="Shape 380"/>
            <p:cNvSpPr/>
            <p:nvPr/>
          </p:nvSpPr>
          <p:spPr>
            <a:xfrm flipH="1" rot="18675016">
              <a:off x="585923" y="71139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1" name="Shape 381"/>
            <p:cNvSpPr/>
            <p:nvPr/>
          </p:nvSpPr>
          <p:spPr>
            <a:xfrm flipH="1" rot="18116180">
              <a:off x="465588" y="869078"/>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2" name="Shape 382"/>
            <p:cNvSpPr/>
            <p:nvPr/>
          </p:nvSpPr>
          <p:spPr>
            <a:xfrm flipH="1" rot="17828974">
              <a:off x="379509" y="103533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3" name="Shape 383"/>
            <p:cNvSpPr/>
            <p:nvPr/>
          </p:nvSpPr>
          <p:spPr>
            <a:xfrm flipH="1" rot="17470662">
              <a:off x="301056" y="121256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4" name="Shape 384"/>
            <p:cNvSpPr/>
            <p:nvPr/>
          </p:nvSpPr>
          <p:spPr>
            <a:xfrm flipH="1" rot="17183456">
              <a:off x="247527" y="139196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5" name="Shape 385"/>
            <p:cNvSpPr/>
            <p:nvPr/>
          </p:nvSpPr>
          <p:spPr>
            <a:xfrm flipH="1" rot="16509141">
              <a:off x="207920" y="157053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6" name="Shape 386"/>
            <p:cNvSpPr/>
            <p:nvPr/>
          </p:nvSpPr>
          <p:spPr>
            <a:xfrm flipH="1" rot="16155778">
              <a:off x="196457" y="175740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7" name="Shape 387"/>
            <p:cNvSpPr/>
            <p:nvPr/>
          </p:nvSpPr>
          <p:spPr>
            <a:xfrm flipH="1" rot="10165997">
              <a:off x="2381900" y="370325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8" name="Shape 388"/>
            <p:cNvSpPr/>
            <p:nvPr/>
          </p:nvSpPr>
          <p:spPr>
            <a:xfrm flipH="1" rot="9812637">
              <a:off x="2564888" y="366366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89" name="Shape 389"/>
            <p:cNvSpPr/>
            <p:nvPr/>
          </p:nvSpPr>
          <p:spPr>
            <a:xfrm flipH="1" rot="9311719">
              <a:off x="2792089" y="357889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0" name="Shape 390"/>
            <p:cNvSpPr/>
            <p:nvPr/>
          </p:nvSpPr>
          <p:spPr>
            <a:xfrm flipH="1" rot="8958356">
              <a:off x="2959717" y="349551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1" name="Shape 391"/>
            <p:cNvSpPr/>
            <p:nvPr/>
          </p:nvSpPr>
          <p:spPr>
            <a:xfrm flipH="1" rot="8476705">
              <a:off x="3184003" y="335818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2" name="Shape 392"/>
            <p:cNvSpPr/>
            <p:nvPr/>
          </p:nvSpPr>
          <p:spPr>
            <a:xfrm flipH="1" rot="8189498">
              <a:off x="3320289" y="322981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3" name="Shape 393"/>
            <p:cNvSpPr/>
            <p:nvPr/>
          </p:nvSpPr>
          <p:spPr>
            <a:xfrm flipH="1" rot="8014010">
              <a:off x="3445796" y="3103517"/>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4" name="Shape 394"/>
            <p:cNvSpPr/>
            <p:nvPr/>
          </p:nvSpPr>
          <p:spPr>
            <a:xfrm flipH="1" rot="7726804">
              <a:off x="3563627" y="295802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5" name="Shape 395"/>
            <p:cNvSpPr/>
            <p:nvPr/>
          </p:nvSpPr>
          <p:spPr>
            <a:xfrm flipH="1" rot="7167968">
              <a:off x="3672126" y="278642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6" name="Shape 396"/>
            <p:cNvSpPr/>
            <p:nvPr/>
          </p:nvSpPr>
          <p:spPr>
            <a:xfrm flipH="1" rot="6880761">
              <a:off x="3750959" y="261660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7" name="Shape 397"/>
            <p:cNvSpPr/>
            <p:nvPr/>
          </p:nvSpPr>
          <p:spPr>
            <a:xfrm flipH="1" rot="6522449">
              <a:off x="3829050" y="240248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8" name="Shape 398"/>
            <p:cNvSpPr/>
            <p:nvPr/>
          </p:nvSpPr>
          <p:spPr>
            <a:xfrm flipH="1" rot="6235243">
              <a:off x="3874798" y="222093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399" name="Shape 399"/>
            <p:cNvSpPr/>
            <p:nvPr/>
          </p:nvSpPr>
          <p:spPr>
            <a:xfrm flipH="1" rot="5560928">
              <a:off x="3904658" y="1994202"/>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0" name="Shape 400"/>
            <p:cNvSpPr/>
            <p:nvPr/>
          </p:nvSpPr>
          <p:spPr>
            <a:xfrm flipH="1" rot="5207565">
              <a:off x="3908056" y="1807009"/>
              <a:ext cx="129360"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1" name="Shape 401"/>
            <p:cNvSpPr/>
            <p:nvPr/>
          </p:nvSpPr>
          <p:spPr>
            <a:xfrm rot="10651787">
              <a:off x="2131875" y="3731806"/>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2" name="Shape 402"/>
            <p:cNvSpPr/>
            <p:nvPr/>
          </p:nvSpPr>
          <p:spPr>
            <a:xfrm rot="11005149">
              <a:off x="1944670" y="3734512"/>
              <a:ext cx="129359"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3" name="Shape 403"/>
            <p:cNvSpPr/>
            <p:nvPr/>
          </p:nvSpPr>
          <p:spPr>
            <a:xfrm rot="11506067">
              <a:off x="1703371" y="3698718"/>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4" name="Shape 404"/>
            <p:cNvSpPr/>
            <p:nvPr/>
          </p:nvSpPr>
          <p:spPr>
            <a:xfrm rot="11859429">
              <a:off x="1521252" y="365529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5" name="Shape 405"/>
            <p:cNvSpPr/>
            <p:nvPr/>
          </p:nvSpPr>
          <p:spPr>
            <a:xfrm rot="12341080">
              <a:off x="1290456" y="3573238"/>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6" name="Shape 406"/>
            <p:cNvSpPr/>
            <p:nvPr/>
          </p:nvSpPr>
          <p:spPr>
            <a:xfrm rot="12628286">
              <a:off x="1128724" y="347892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7" name="Shape 407"/>
            <p:cNvSpPr/>
            <p:nvPr/>
          </p:nvSpPr>
          <p:spPr>
            <a:xfrm rot="12803775">
              <a:off x="969035" y="338585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8" name="Shape 408"/>
            <p:cNvSpPr/>
            <p:nvPr/>
          </p:nvSpPr>
          <p:spPr>
            <a:xfrm rot="13090981">
              <a:off x="821423" y="3270690"/>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09" name="Shape 409"/>
            <p:cNvSpPr/>
            <p:nvPr/>
          </p:nvSpPr>
          <p:spPr>
            <a:xfrm rot="13649818">
              <a:off x="674211" y="313774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0" name="Shape 410"/>
            <p:cNvSpPr/>
            <p:nvPr/>
          </p:nvSpPr>
          <p:spPr>
            <a:xfrm rot="13937024">
              <a:off x="559103" y="299008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1" name="Shape 411"/>
            <p:cNvSpPr/>
            <p:nvPr/>
          </p:nvSpPr>
          <p:spPr>
            <a:xfrm rot="14295336">
              <a:off x="430261" y="279993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2" name="Shape 412"/>
            <p:cNvSpPr/>
            <p:nvPr/>
          </p:nvSpPr>
          <p:spPr>
            <a:xfrm rot="14582542">
              <a:off x="344740" y="263338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3" name="Shape 413"/>
            <p:cNvSpPr/>
            <p:nvPr/>
          </p:nvSpPr>
          <p:spPr>
            <a:xfrm rot="15256859">
              <a:off x="284501" y="245256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4" name="Shape 414"/>
            <p:cNvSpPr/>
            <p:nvPr/>
          </p:nvSpPr>
          <p:spPr>
            <a:xfrm rot="15610221">
              <a:off x="238964" y="227096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5" name="Shape 415"/>
            <p:cNvSpPr/>
            <p:nvPr/>
          </p:nvSpPr>
          <p:spPr>
            <a:xfrm rot="15627268">
              <a:off x="205776" y="210970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6" name="Shape 416"/>
            <p:cNvSpPr/>
            <p:nvPr/>
          </p:nvSpPr>
          <p:spPr>
            <a:xfrm rot="15980630">
              <a:off x="180033" y="192425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17" name="Shape 417"/>
            <p:cNvSpPr/>
            <p:nvPr/>
          </p:nvSpPr>
          <p:spPr>
            <a:xfrm>
              <a:off x="1373039" y="502537"/>
              <a:ext cx="1526688" cy="320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20000">
                  <a:solidFill>
                    <a:srgbClr val="1187B1"/>
                  </a:solidFill>
                  <a:effectLst>
                    <a:outerShdw sx="100000" sy="100000" kx="0" ky="0" algn="b" rotWithShape="0" blurRad="50800" dist="38100" dir="5400000">
                      <a:srgbClr val="000000">
                        <a:alpha val="40000"/>
                      </a:srgbClr>
                    </a:outerShdw>
                  </a:effectLst>
                  <a:latin typeface="+mn-lt"/>
                  <a:ea typeface="+mn-ea"/>
                  <a:cs typeface="+mn-cs"/>
                  <a:sym typeface="Century Gothic"/>
                </a:defRPr>
              </a:lvl1pPr>
            </a:lstStyle>
            <a:p>
              <a:pPr/>
              <a:r>
                <a:t>4</a:t>
              </a:r>
            </a:p>
          </p:txBody>
        </p:sp>
      </p:grpSp>
      <p:sp>
        <p:nvSpPr>
          <p:cNvPr id="419" name="Shape 419"/>
          <p:cNvSpPr/>
          <p:nvPr/>
        </p:nvSpPr>
        <p:spPr>
          <a:xfrm>
            <a:off x="4934144" y="553929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sz="2600">
                <a:solidFill>
                  <a:srgbClr val="333333"/>
                </a:solidFill>
                <a:latin typeface="+mn-lt"/>
                <a:ea typeface="+mn-ea"/>
                <a:cs typeface="+mn-cs"/>
                <a:sym typeface="Century Gothic"/>
              </a:defRPr>
            </a:lvl1pPr>
          </a:lstStyle>
          <a:p>
            <a:pPr/>
            <a:r>
              <a:t>Presentation</a:t>
            </a:r>
          </a:p>
        </p:txBody>
      </p:sp>
      <p:pic>
        <p:nvPicPr>
          <p:cNvPr id="420"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nvSpPr>
        <p:spPr>
          <a:xfrm>
            <a:off x="551582" y="852683"/>
            <a:ext cx="5392018" cy="7391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200">
                <a:solidFill>
                  <a:srgbClr val="1187B1"/>
                </a:solidFill>
                <a:latin typeface="+mn-lt"/>
                <a:ea typeface="+mn-ea"/>
                <a:cs typeface="+mn-cs"/>
                <a:sym typeface="Century Gothic"/>
              </a:defRPr>
            </a:lvl1pPr>
          </a:lstStyle>
          <a:p>
            <a:pPr/>
            <a:r>
              <a:t>Behold…</a:t>
            </a:r>
          </a:p>
        </p:txBody>
      </p:sp>
      <p:sp>
        <p:nvSpPr>
          <p:cNvPr id="423" name="Shape 423"/>
          <p:cNvSpPr/>
          <p:nvPr/>
        </p:nvSpPr>
        <p:spPr>
          <a:xfrm>
            <a:off x="690326" y="2221655"/>
            <a:ext cx="4719960" cy="993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5800">
                <a:solidFill>
                  <a:srgbClr val="E65B4F"/>
                </a:solidFill>
                <a:latin typeface="+mn-lt"/>
                <a:ea typeface="+mn-ea"/>
                <a:cs typeface="+mn-cs"/>
                <a:sym typeface="Century Gothic"/>
              </a:defRPr>
            </a:lvl1pPr>
          </a:lstStyle>
          <a:p>
            <a:pPr/>
            <a:r>
              <a:t>IoT Spy</a:t>
            </a:r>
          </a:p>
        </p:txBody>
      </p:sp>
      <p:pic>
        <p:nvPicPr>
          <p:cNvPr id="424"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sp>
        <p:nvSpPr>
          <p:cNvPr id="425" name="Shape 425"/>
          <p:cNvSpPr/>
          <p:nvPr/>
        </p:nvSpPr>
        <p:spPr>
          <a:xfrm>
            <a:off x="933579" y="3642697"/>
            <a:ext cx="4272232" cy="13512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30000"/>
              </a:lnSpc>
              <a:buSzPct val="100000"/>
              <a:buFont typeface="Arial"/>
              <a:buChar char="•"/>
              <a:defRPr sz="1300">
                <a:solidFill>
                  <a:srgbClr val="333333"/>
                </a:solidFill>
                <a:latin typeface="+mn-lt"/>
                <a:ea typeface="+mn-ea"/>
                <a:cs typeface="+mn-cs"/>
                <a:sym typeface="Century Gothic"/>
              </a:defRPr>
            </a:pPr>
            <a:r>
              <a:t>Refrigerator Guarder</a:t>
            </a:r>
          </a:p>
          <a:p>
            <a:pPr lvl="1" marL="895380" indent="-285750">
              <a:lnSpc>
                <a:spcPct val="130000"/>
              </a:lnSpc>
              <a:buSzPct val="100000"/>
              <a:buFont typeface="Arial"/>
              <a:buChar char="•"/>
              <a:defRPr sz="1300">
                <a:solidFill>
                  <a:srgbClr val="333333"/>
                </a:solidFill>
                <a:latin typeface="+mn-lt"/>
                <a:ea typeface="+mn-ea"/>
                <a:cs typeface="+mn-cs"/>
                <a:sym typeface="Century Gothic"/>
              </a:defRPr>
            </a:pPr>
            <a:r>
              <a:t>Raspberry with camera</a:t>
            </a:r>
          </a:p>
          <a:p>
            <a:pPr lvl="1" marL="895380" indent="-285750">
              <a:lnSpc>
                <a:spcPct val="130000"/>
              </a:lnSpc>
              <a:buSzPct val="100000"/>
              <a:buFont typeface="Arial"/>
              <a:buChar char="•"/>
              <a:defRPr sz="1300">
                <a:solidFill>
                  <a:srgbClr val="333333"/>
                </a:solidFill>
                <a:latin typeface="+mn-lt"/>
                <a:ea typeface="+mn-ea"/>
                <a:cs typeface="+mn-cs"/>
                <a:sym typeface="Century Gothic"/>
              </a:defRPr>
            </a:pPr>
            <a:r>
              <a:t>Take Photo if accent color changed (w /Computer Vision API)</a:t>
            </a:r>
          </a:p>
          <a:p>
            <a:pPr lvl="1" marL="895380" indent="-285750">
              <a:lnSpc>
                <a:spcPct val="130000"/>
              </a:lnSpc>
              <a:buSzPct val="100000"/>
              <a:buFont typeface="Arial"/>
              <a:buChar char="•"/>
              <a:defRPr sz="1300">
                <a:solidFill>
                  <a:srgbClr val="333333"/>
                </a:solidFill>
                <a:latin typeface="+mn-lt"/>
                <a:ea typeface="+mn-ea"/>
                <a:cs typeface="+mn-cs"/>
                <a:sym typeface="Century Gothic"/>
              </a:defRPr>
            </a:pPr>
            <a:r>
              <a:t>Detect face in the photo(w/ Face API)</a:t>
            </a:r>
          </a:p>
        </p:txBody>
      </p:sp>
      <p:sp>
        <p:nvSpPr>
          <p:cNvPr id="426" name="Shape 426"/>
          <p:cNvSpPr/>
          <p:nvPr/>
        </p:nvSpPr>
        <p:spPr>
          <a:xfrm>
            <a:off x="933579" y="5014297"/>
            <a:ext cx="3105023" cy="8229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85750" indent="-285750">
              <a:lnSpc>
                <a:spcPct val="130000"/>
              </a:lnSpc>
              <a:buSzPct val="100000"/>
              <a:buFont typeface="Arial"/>
              <a:buChar char="•"/>
              <a:defRPr sz="1300">
                <a:solidFill>
                  <a:srgbClr val="333333"/>
                </a:solidFill>
                <a:latin typeface="+mn-lt"/>
                <a:ea typeface="+mn-ea"/>
                <a:cs typeface="+mn-cs"/>
                <a:sym typeface="Century Gothic"/>
              </a:defRPr>
            </a:lvl1pPr>
            <a:lvl2pPr marL="895380" indent="-285750">
              <a:lnSpc>
                <a:spcPct val="130000"/>
              </a:lnSpc>
              <a:buSzPct val="100000"/>
              <a:buFont typeface="Arial"/>
              <a:buChar char="•"/>
              <a:defRPr sz="1300">
                <a:solidFill>
                  <a:srgbClr val="333333"/>
                </a:solidFill>
                <a:latin typeface="+mn-lt"/>
                <a:ea typeface="+mn-ea"/>
                <a:cs typeface="+mn-cs"/>
                <a:sym typeface="Century Gothic"/>
              </a:defRPr>
            </a:lvl2pPr>
          </a:lstStyle>
          <a:p>
            <a:pPr/>
            <a:r>
              <a:t>Life Automation </a:t>
            </a:r>
          </a:p>
          <a:p>
            <a:pPr lvl="1"/>
            <a:r>
              <a:t>Based on OCR service (w /Computer Vision API)</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8"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pic>
        <p:nvPicPr>
          <p:cNvPr id="429" name="image12.png"/>
          <p:cNvPicPr>
            <a:picLocks noChangeAspect="1"/>
          </p:cNvPicPr>
          <p:nvPr/>
        </p:nvPicPr>
        <p:blipFill>
          <a:blip r:embed="rId4">
            <a:extLst/>
          </a:blip>
          <a:stretch>
            <a:fillRect/>
          </a:stretch>
        </p:blipFill>
        <p:spPr>
          <a:xfrm>
            <a:off x="5584120" y="248591"/>
            <a:ext cx="6379425" cy="5242192"/>
          </a:xfrm>
          <a:prstGeom prst="rect">
            <a:avLst/>
          </a:prstGeom>
          <a:ln w="12700">
            <a:miter lim="400000"/>
          </a:ln>
        </p:spPr>
      </p:pic>
      <p:sp>
        <p:nvSpPr>
          <p:cNvPr id="430" name="Shape 430"/>
          <p:cNvSpPr/>
          <p:nvPr/>
        </p:nvSpPr>
        <p:spPr>
          <a:xfrm>
            <a:off x="214739" y="1358437"/>
            <a:ext cx="4915674" cy="2133598"/>
          </a:xfrm>
          <a:prstGeom prst="rect">
            <a:avLst/>
          </a:prstGeom>
          <a:solidFill>
            <a:srgbClr val="FEFBE7"/>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b="1" sz="2000">
                <a:solidFill>
                  <a:srgbClr val="1187B1"/>
                </a:solidFill>
                <a:latin typeface="微软雅黑"/>
                <a:ea typeface="微软雅黑"/>
                <a:cs typeface="微软雅黑"/>
                <a:sym typeface="微软雅黑"/>
              </a:defRPr>
            </a:pPr>
            <a:r>
              <a:t>树莓派作为服务端</a:t>
            </a:r>
          </a:p>
          <a:p>
            <a:pPr lvl="1" marL="952530" indent="-342900">
              <a:buSzPct val="100000"/>
              <a:buFont typeface="Arial"/>
              <a:buChar char="•"/>
              <a:defRPr b="1" sz="2000">
                <a:solidFill>
                  <a:srgbClr val="1187B1"/>
                </a:solidFill>
                <a:latin typeface="微软雅黑"/>
                <a:ea typeface="微软雅黑"/>
                <a:cs typeface="微软雅黑"/>
                <a:sym typeface="微软雅黑"/>
              </a:defRPr>
            </a:pPr>
            <a:r>
              <a:t>检测背景变化（基于</a:t>
            </a:r>
            <a:r>
              <a:rPr>
                <a:latin typeface="+mn-lt"/>
                <a:ea typeface="+mn-ea"/>
                <a:cs typeface="+mn-cs"/>
                <a:sym typeface="Century Gothic"/>
              </a:rPr>
              <a:t>Computer Vision API &amp; OpenCV</a:t>
            </a:r>
            <a:r>
              <a:t>）</a:t>
            </a:r>
          </a:p>
          <a:p>
            <a:pPr lvl="1" marL="952530" indent="-342900">
              <a:buSzPct val="100000"/>
              <a:buFont typeface="Arial"/>
              <a:buChar char="•"/>
              <a:defRPr b="1" sz="2000">
                <a:solidFill>
                  <a:srgbClr val="1187B1"/>
                </a:solidFill>
                <a:latin typeface="微软雅黑"/>
                <a:ea typeface="微软雅黑"/>
                <a:cs typeface="微软雅黑"/>
                <a:sym typeface="微软雅黑"/>
              </a:defRPr>
            </a:pPr>
            <a:r>
              <a:t>上传拍摄照片，调用</a:t>
            </a:r>
            <a:r>
              <a:rPr>
                <a:latin typeface="+mn-lt"/>
                <a:ea typeface="+mn-ea"/>
                <a:cs typeface="+mn-cs"/>
                <a:sym typeface="Century Gothic"/>
              </a:rPr>
              <a:t>Face API</a:t>
            </a:r>
            <a:r>
              <a:t>检测年龄性别等特征</a:t>
            </a:r>
          </a:p>
          <a:p>
            <a:pPr lvl="1" marL="952530" indent="-342900">
              <a:buSzPct val="100000"/>
              <a:buFont typeface="Arial"/>
              <a:buChar char="•"/>
              <a:defRPr b="1" sz="2000">
                <a:solidFill>
                  <a:srgbClr val="1187B1"/>
                </a:solidFill>
                <a:latin typeface="微软雅黑"/>
                <a:ea typeface="微软雅黑"/>
                <a:cs typeface="微软雅黑"/>
                <a:sym typeface="微软雅黑"/>
              </a:defRPr>
            </a:pPr>
            <a:r>
              <a:t>向</a:t>
            </a:r>
            <a:r>
              <a:rPr>
                <a:latin typeface="+mn-lt"/>
                <a:ea typeface="+mn-ea"/>
                <a:cs typeface="+mn-cs"/>
                <a:sym typeface="Century Gothic"/>
              </a:rPr>
              <a:t>PC</a:t>
            </a:r>
            <a:r>
              <a:t>客户端发出警告</a:t>
            </a:r>
          </a:p>
          <a:p>
            <a:pPr marL="342900" indent="-342900">
              <a:buSzPct val="100000"/>
              <a:buFont typeface="Arial"/>
              <a:buChar char="•"/>
              <a:defRPr b="1" sz="2000">
                <a:solidFill>
                  <a:srgbClr val="1187B1"/>
                </a:solidFill>
                <a:latin typeface="微软雅黑"/>
                <a:ea typeface="微软雅黑"/>
                <a:cs typeface="微软雅黑"/>
                <a:sym typeface="微软雅黑"/>
              </a:defRPr>
            </a:pPr>
            <a:r>
              <a:t>客户端弹窗提醒</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429"/>
                                        </p:tgtEl>
                                        <p:attrNameLst>
                                          <p:attrName>style.visibility</p:attrName>
                                        </p:attrNameLst>
                                      </p:cBhvr>
                                      <p:to>
                                        <p:strVal val="visible"/>
                                      </p:to>
                                    </p:set>
                                    <p:anim calcmode="lin" valueType="num">
                                      <p:cBhvr>
                                        <p:cTn id="7" dur="500" fill="hold"/>
                                        <p:tgtEl>
                                          <p:spTgt spid="429"/>
                                        </p:tgtEl>
                                        <p:attrNameLst>
                                          <p:attrName>ppt_x</p:attrName>
                                        </p:attrNameLst>
                                      </p:cBhvr>
                                      <p:tavLst>
                                        <p:tav tm="0">
                                          <p:val>
                                            <p:strVal val="#ppt_x"/>
                                          </p:val>
                                        </p:tav>
                                        <p:tav tm="100000">
                                          <p:val>
                                            <p:strVal val="#ppt_x"/>
                                          </p:val>
                                        </p:tav>
                                      </p:tavLst>
                                    </p:anim>
                                    <p:anim calcmode="lin" valueType="num">
                                      <p:cBhvr>
                                        <p:cTn id="8" dur="500" fill="hold"/>
                                        <p:tgtEl>
                                          <p:spTgt spid="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nvSpPr>
        <p:spPr>
          <a:xfrm>
            <a:off x="3968572" y="603034"/>
            <a:ext cx="4256445" cy="4256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4"/>
                </a:moveTo>
                <a:lnTo>
                  <a:pt x="21545" y="11906"/>
                </a:lnTo>
                <a:lnTo>
                  <a:pt x="21382" y="12998"/>
                </a:lnTo>
                <a:lnTo>
                  <a:pt x="21108" y="14036"/>
                </a:lnTo>
                <a:lnTo>
                  <a:pt x="20945" y="14527"/>
                </a:lnTo>
                <a:lnTo>
                  <a:pt x="20753" y="15019"/>
                </a:lnTo>
                <a:lnTo>
                  <a:pt x="20535" y="15483"/>
                </a:lnTo>
                <a:lnTo>
                  <a:pt x="20043" y="16412"/>
                </a:lnTo>
                <a:lnTo>
                  <a:pt x="19443" y="17285"/>
                </a:lnTo>
                <a:lnTo>
                  <a:pt x="19142" y="17668"/>
                </a:lnTo>
                <a:lnTo>
                  <a:pt x="18787" y="18077"/>
                </a:lnTo>
                <a:lnTo>
                  <a:pt x="18432" y="18460"/>
                </a:lnTo>
                <a:lnTo>
                  <a:pt x="18050" y="18815"/>
                </a:lnTo>
                <a:lnTo>
                  <a:pt x="17668" y="19142"/>
                </a:lnTo>
                <a:lnTo>
                  <a:pt x="17258" y="19470"/>
                </a:lnTo>
                <a:lnTo>
                  <a:pt x="16849" y="19770"/>
                </a:lnTo>
                <a:lnTo>
                  <a:pt x="16384" y="20043"/>
                </a:lnTo>
                <a:lnTo>
                  <a:pt x="15947" y="20317"/>
                </a:lnTo>
                <a:lnTo>
                  <a:pt x="15483" y="20535"/>
                </a:lnTo>
                <a:lnTo>
                  <a:pt x="14992" y="20753"/>
                </a:lnTo>
                <a:lnTo>
                  <a:pt x="14009" y="21136"/>
                </a:lnTo>
                <a:lnTo>
                  <a:pt x="13490" y="21272"/>
                </a:lnTo>
                <a:lnTo>
                  <a:pt x="12452" y="21491"/>
                </a:lnTo>
                <a:lnTo>
                  <a:pt x="11360" y="21600"/>
                </a:lnTo>
                <a:lnTo>
                  <a:pt x="10240" y="21600"/>
                </a:lnTo>
                <a:lnTo>
                  <a:pt x="9148" y="21491"/>
                </a:lnTo>
                <a:lnTo>
                  <a:pt x="8110" y="21272"/>
                </a:lnTo>
                <a:lnTo>
                  <a:pt x="7591" y="21136"/>
                </a:lnTo>
                <a:lnTo>
                  <a:pt x="7073" y="20945"/>
                </a:lnTo>
                <a:lnTo>
                  <a:pt x="6581" y="20753"/>
                </a:lnTo>
                <a:lnTo>
                  <a:pt x="5653" y="20317"/>
                </a:lnTo>
                <a:lnTo>
                  <a:pt x="5188" y="20043"/>
                </a:lnTo>
                <a:lnTo>
                  <a:pt x="4751" y="19770"/>
                </a:lnTo>
                <a:lnTo>
                  <a:pt x="4342" y="19470"/>
                </a:lnTo>
                <a:lnTo>
                  <a:pt x="3523" y="18815"/>
                </a:lnTo>
                <a:lnTo>
                  <a:pt x="3168" y="18460"/>
                </a:lnTo>
                <a:lnTo>
                  <a:pt x="2813" y="18077"/>
                </a:lnTo>
                <a:lnTo>
                  <a:pt x="2458" y="17668"/>
                </a:lnTo>
                <a:lnTo>
                  <a:pt x="2130" y="17285"/>
                </a:lnTo>
                <a:lnTo>
                  <a:pt x="1830" y="16849"/>
                </a:lnTo>
                <a:lnTo>
                  <a:pt x="1557" y="16412"/>
                </a:lnTo>
                <a:lnTo>
                  <a:pt x="1065" y="15483"/>
                </a:lnTo>
                <a:lnTo>
                  <a:pt x="847" y="15019"/>
                </a:lnTo>
                <a:lnTo>
                  <a:pt x="655" y="14527"/>
                </a:lnTo>
                <a:lnTo>
                  <a:pt x="492" y="14036"/>
                </a:lnTo>
                <a:lnTo>
                  <a:pt x="328" y="13517"/>
                </a:lnTo>
                <a:lnTo>
                  <a:pt x="218" y="12998"/>
                </a:lnTo>
                <a:lnTo>
                  <a:pt x="109" y="12452"/>
                </a:lnTo>
                <a:lnTo>
                  <a:pt x="0" y="11360"/>
                </a:lnTo>
                <a:lnTo>
                  <a:pt x="0" y="10268"/>
                </a:lnTo>
                <a:lnTo>
                  <a:pt x="55" y="9694"/>
                </a:lnTo>
                <a:lnTo>
                  <a:pt x="109" y="9175"/>
                </a:lnTo>
                <a:lnTo>
                  <a:pt x="218" y="8629"/>
                </a:lnTo>
                <a:lnTo>
                  <a:pt x="328" y="8110"/>
                </a:lnTo>
                <a:lnTo>
                  <a:pt x="492" y="7591"/>
                </a:lnTo>
                <a:lnTo>
                  <a:pt x="655" y="7100"/>
                </a:lnTo>
                <a:lnTo>
                  <a:pt x="847" y="6608"/>
                </a:lnTo>
                <a:lnTo>
                  <a:pt x="1065" y="6117"/>
                </a:lnTo>
                <a:lnTo>
                  <a:pt x="1311" y="5653"/>
                </a:lnTo>
                <a:lnTo>
                  <a:pt x="1557" y="5216"/>
                </a:lnTo>
                <a:lnTo>
                  <a:pt x="1830" y="4779"/>
                </a:lnTo>
                <a:lnTo>
                  <a:pt x="2130" y="4342"/>
                </a:lnTo>
                <a:lnTo>
                  <a:pt x="2458" y="3932"/>
                </a:lnTo>
                <a:lnTo>
                  <a:pt x="3168" y="3168"/>
                </a:lnTo>
                <a:lnTo>
                  <a:pt x="3523" y="2813"/>
                </a:lnTo>
                <a:lnTo>
                  <a:pt x="4342" y="2157"/>
                </a:lnTo>
                <a:lnTo>
                  <a:pt x="4751" y="1857"/>
                </a:lnTo>
                <a:lnTo>
                  <a:pt x="5188" y="1584"/>
                </a:lnTo>
                <a:lnTo>
                  <a:pt x="5653" y="1311"/>
                </a:lnTo>
                <a:lnTo>
                  <a:pt x="6117" y="1065"/>
                </a:lnTo>
                <a:lnTo>
                  <a:pt x="6581" y="847"/>
                </a:lnTo>
                <a:lnTo>
                  <a:pt x="7073" y="655"/>
                </a:lnTo>
                <a:lnTo>
                  <a:pt x="7591" y="492"/>
                </a:lnTo>
                <a:lnTo>
                  <a:pt x="8629" y="218"/>
                </a:lnTo>
                <a:lnTo>
                  <a:pt x="9148" y="137"/>
                </a:lnTo>
                <a:lnTo>
                  <a:pt x="9694" y="55"/>
                </a:lnTo>
                <a:lnTo>
                  <a:pt x="10786" y="0"/>
                </a:lnTo>
                <a:lnTo>
                  <a:pt x="11360" y="27"/>
                </a:lnTo>
                <a:lnTo>
                  <a:pt x="11906" y="55"/>
                </a:lnTo>
                <a:lnTo>
                  <a:pt x="12452" y="137"/>
                </a:lnTo>
                <a:lnTo>
                  <a:pt x="12971" y="218"/>
                </a:lnTo>
                <a:lnTo>
                  <a:pt x="14009" y="492"/>
                </a:lnTo>
                <a:lnTo>
                  <a:pt x="14500" y="655"/>
                </a:lnTo>
                <a:lnTo>
                  <a:pt x="14992" y="847"/>
                </a:lnTo>
                <a:lnTo>
                  <a:pt x="15483" y="1065"/>
                </a:lnTo>
                <a:lnTo>
                  <a:pt x="15947" y="1311"/>
                </a:lnTo>
                <a:lnTo>
                  <a:pt x="16384" y="1584"/>
                </a:lnTo>
                <a:lnTo>
                  <a:pt x="16849" y="1857"/>
                </a:lnTo>
                <a:lnTo>
                  <a:pt x="17258" y="2157"/>
                </a:lnTo>
                <a:lnTo>
                  <a:pt x="17668" y="2485"/>
                </a:lnTo>
                <a:lnTo>
                  <a:pt x="18050" y="2813"/>
                </a:lnTo>
                <a:lnTo>
                  <a:pt x="18432" y="3168"/>
                </a:lnTo>
                <a:lnTo>
                  <a:pt x="19142" y="3932"/>
                </a:lnTo>
                <a:lnTo>
                  <a:pt x="19443" y="4342"/>
                </a:lnTo>
                <a:lnTo>
                  <a:pt x="20043" y="5216"/>
                </a:lnTo>
                <a:lnTo>
                  <a:pt x="20289" y="5653"/>
                </a:lnTo>
                <a:lnTo>
                  <a:pt x="20535" y="6117"/>
                </a:lnTo>
                <a:lnTo>
                  <a:pt x="20753" y="6608"/>
                </a:lnTo>
                <a:lnTo>
                  <a:pt x="20945" y="7100"/>
                </a:lnTo>
                <a:lnTo>
                  <a:pt x="21108" y="7591"/>
                </a:lnTo>
                <a:lnTo>
                  <a:pt x="21382" y="8629"/>
                </a:lnTo>
                <a:lnTo>
                  <a:pt x="21463" y="9175"/>
                </a:lnTo>
                <a:lnTo>
                  <a:pt x="21545" y="9694"/>
                </a:lnTo>
                <a:lnTo>
                  <a:pt x="21573" y="10268"/>
                </a:lnTo>
                <a:lnTo>
                  <a:pt x="21600" y="10814"/>
                </a:lnTo>
                <a:close/>
              </a:path>
            </a:pathLst>
          </a:custGeom>
          <a:solidFill>
            <a:srgbClr val="1187B1"/>
          </a:solidFill>
          <a:ln w="12700">
            <a:miter lim="400000"/>
          </a:ln>
          <a:effectLst>
            <a:outerShdw sx="100000" sy="100000" kx="0" ky="0" algn="b" rotWithShape="0" blurRad="50800" dist="38100" dir="5400000">
              <a:srgbClr val="000000">
                <a:alpha val="40000"/>
              </a:srgbClr>
            </a:outerShdw>
          </a:effectLst>
        </p:spPr>
        <p:txBody>
          <a:bodyPr lIns="45718" tIns="45718" rIns="45718" bIns="45718"/>
          <a:lstStyle/>
          <a:p>
            <a:pPr>
              <a:defRPr sz="3200">
                <a:latin typeface="+mn-lt"/>
                <a:ea typeface="+mn-ea"/>
                <a:cs typeface="+mn-cs"/>
                <a:sym typeface="Century Gothic"/>
              </a:defRPr>
            </a:pPr>
          </a:p>
        </p:txBody>
      </p:sp>
      <p:sp>
        <p:nvSpPr>
          <p:cNvPr id="433" name="Shape 433"/>
          <p:cNvSpPr/>
          <p:nvPr/>
        </p:nvSpPr>
        <p:spPr>
          <a:xfrm>
            <a:off x="4949519" y="1234734"/>
            <a:ext cx="2371486" cy="1082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3200">
                <a:solidFill>
                  <a:srgbClr val="FFFFFF"/>
                </a:solidFill>
                <a:latin typeface="+mn-lt"/>
                <a:ea typeface="+mn-ea"/>
                <a:cs typeface="+mn-cs"/>
                <a:sym typeface="Century Gothic"/>
              </a:defRPr>
            </a:pPr>
            <a:r>
              <a:t>That’s how </a:t>
            </a:r>
          </a:p>
          <a:p>
            <a:pPr algn="ctr">
              <a:defRPr b="1" sz="3200">
                <a:solidFill>
                  <a:srgbClr val="FFFFFF"/>
                </a:solidFill>
                <a:latin typeface="+mn-lt"/>
                <a:ea typeface="+mn-ea"/>
                <a:cs typeface="+mn-cs"/>
                <a:sym typeface="Century Gothic"/>
              </a:defRPr>
            </a:pPr>
            <a:r>
              <a:t>we hack it!</a:t>
            </a:r>
          </a:p>
        </p:txBody>
      </p:sp>
      <p:grpSp>
        <p:nvGrpSpPr>
          <p:cNvPr id="438" name="Group 438"/>
          <p:cNvGrpSpPr/>
          <p:nvPr/>
        </p:nvGrpSpPr>
        <p:grpSpPr>
          <a:xfrm>
            <a:off x="2360251" y="2619284"/>
            <a:ext cx="7473091" cy="1959437"/>
            <a:chOff x="0" y="-2"/>
            <a:chExt cx="7473089" cy="1959435"/>
          </a:xfrm>
        </p:grpSpPr>
        <p:grpSp>
          <p:nvGrpSpPr>
            <p:cNvPr id="436" name="Group 436"/>
            <p:cNvGrpSpPr/>
            <p:nvPr/>
          </p:nvGrpSpPr>
          <p:grpSpPr>
            <a:xfrm>
              <a:off x="-1" y="-3"/>
              <a:ext cx="7473091" cy="1959437"/>
              <a:chOff x="0" y="-1"/>
              <a:chExt cx="7473089" cy="1959435"/>
            </a:xfrm>
          </p:grpSpPr>
          <p:sp>
            <p:nvSpPr>
              <p:cNvPr id="434" name="Shape 434"/>
              <p:cNvSpPr/>
              <p:nvPr/>
            </p:nvSpPr>
            <p:spPr>
              <a:xfrm>
                <a:off x="-1" y="-2"/>
                <a:ext cx="7473091" cy="1959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839" y="21600"/>
                    </a:lnTo>
                    <a:cubicBezTo>
                      <a:pt x="5212" y="21600"/>
                      <a:pt x="5514" y="20794"/>
                      <a:pt x="5514" y="19800"/>
                    </a:cubicBezTo>
                    <a:lnTo>
                      <a:pt x="5514" y="14400"/>
                    </a:lnTo>
                    <a:lnTo>
                      <a:pt x="16086" y="14400"/>
                    </a:lnTo>
                    <a:lnTo>
                      <a:pt x="16086" y="19800"/>
                    </a:lnTo>
                    <a:cubicBezTo>
                      <a:pt x="16086" y="20794"/>
                      <a:pt x="16388" y="21600"/>
                      <a:pt x="16761" y="21600"/>
                    </a:cubicBezTo>
                    <a:lnTo>
                      <a:pt x="21600" y="21600"/>
                    </a:lnTo>
                    <a:lnTo>
                      <a:pt x="18900" y="14400"/>
                    </a:lnTo>
                    <a:lnTo>
                      <a:pt x="21600" y="7200"/>
                    </a:lnTo>
                    <a:lnTo>
                      <a:pt x="18786" y="7200"/>
                    </a:lnTo>
                    <a:lnTo>
                      <a:pt x="18786" y="1800"/>
                    </a:lnTo>
                    <a:cubicBezTo>
                      <a:pt x="18786" y="806"/>
                      <a:pt x="18484" y="0"/>
                      <a:pt x="18111" y="0"/>
                    </a:cubicBezTo>
                    <a:lnTo>
                      <a:pt x="3489" y="0"/>
                    </a:lnTo>
                    <a:cubicBezTo>
                      <a:pt x="3116" y="0"/>
                      <a:pt x="2814" y="806"/>
                      <a:pt x="2814" y="1800"/>
                    </a:cubicBezTo>
                    <a:lnTo>
                      <a:pt x="2814" y="7200"/>
                    </a:lnTo>
                    <a:lnTo>
                      <a:pt x="0" y="7200"/>
                    </a:lnTo>
                    <a:lnTo>
                      <a:pt x="2700" y="14400"/>
                    </a:lnTo>
                    <a:close/>
                  </a:path>
                </a:pathLst>
              </a:custGeom>
              <a:solidFill>
                <a:srgbClr val="FEDB43"/>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435" name="Shape 435"/>
              <p:cNvSpPr/>
              <p:nvPr/>
            </p:nvSpPr>
            <p:spPr>
              <a:xfrm>
                <a:off x="973592" y="1306294"/>
                <a:ext cx="5525904" cy="489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51" y="21600"/>
                    </a:moveTo>
                    <a:cubicBezTo>
                      <a:pt x="3651" y="17624"/>
                      <a:pt x="3243" y="14400"/>
                      <a:pt x="2739" y="14400"/>
                    </a:cubicBezTo>
                    <a:lnTo>
                      <a:pt x="913" y="14400"/>
                    </a:lnTo>
                    <a:cubicBezTo>
                      <a:pt x="409" y="14400"/>
                      <a:pt x="0" y="11176"/>
                      <a:pt x="0" y="7200"/>
                    </a:cubicBezTo>
                    <a:cubicBezTo>
                      <a:pt x="0" y="3224"/>
                      <a:pt x="409" y="0"/>
                      <a:pt x="913" y="0"/>
                    </a:cubicBezTo>
                    <a:lnTo>
                      <a:pt x="3651" y="0"/>
                    </a:lnTo>
                    <a:close/>
                    <a:moveTo>
                      <a:pt x="17949" y="21600"/>
                    </a:moveTo>
                    <a:cubicBezTo>
                      <a:pt x="17949" y="17624"/>
                      <a:pt x="18357" y="14400"/>
                      <a:pt x="18861" y="14400"/>
                    </a:cubicBezTo>
                    <a:lnTo>
                      <a:pt x="20687" y="14400"/>
                    </a:lnTo>
                    <a:cubicBezTo>
                      <a:pt x="21191" y="14400"/>
                      <a:pt x="21600" y="11176"/>
                      <a:pt x="21600" y="7200"/>
                    </a:cubicBezTo>
                    <a:cubicBezTo>
                      <a:pt x="21600" y="3224"/>
                      <a:pt x="21191" y="0"/>
                      <a:pt x="20687" y="0"/>
                    </a:cubicBezTo>
                    <a:lnTo>
                      <a:pt x="17949" y="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grpSp>
        <p:sp>
          <p:nvSpPr>
            <p:cNvPr id="437" name="Shape 437"/>
            <p:cNvSpPr/>
            <p:nvPr/>
          </p:nvSpPr>
          <p:spPr>
            <a:xfrm>
              <a:off x="2412589" y="174233"/>
              <a:ext cx="2647909" cy="5480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lnSpc>
                  <a:spcPct val="110000"/>
                </a:lnSpc>
                <a:defRPr b="1" sz="3200">
                  <a:solidFill>
                    <a:srgbClr val="FFFFFF"/>
                  </a:solidFill>
                  <a:effectLst>
                    <a:outerShdw sx="100000" sy="100000" kx="0" ky="0" algn="b" rotWithShape="0" blurRad="50800" dist="38100" dir="5400000">
                      <a:srgbClr val="000000">
                        <a:alpha val="40000"/>
                      </a:srgbClr>
                    </a:outerShdw>
                  </a:effectLst>
                  <a:latin typeface="Arial"/>
                  <a:ea typeface="Arial"/>
                  <a:cs typeface="Arial"/>
                  <a:sym typeface="Arial"/>
                </a:defRPr>
              </a:lvl1pPr>
            </a:lstStyle>
            <a:p>
              <a:pPr/>
              <a:r>
                <a:t>THANK YOU!</a:t>
              </a:r>
            </a:p>
          </p:txBody>
        </p:sp>
      </p:grpSp>
      <p:sp>
        <p:nvSpPr>
          <p:cNvPr id="439" name="Shape 439"/>
          <p:cNvSpPr/>
          <p:nvPr/>
        </p:nvSpPr>
        <p:spPr>
          <a:xfrm>
            <a:off x="2918051" y="5157837"/>
            <a:ext cx="6357487" cy="5295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30000"/>
              </a:lnSpc>
              <a:defRPr b="1" sz="1200">
                <a:latin typeface="+mn-lt"/>
                <a:ea typeface="+mn-ea"/>
                <a:cs typeface="+mn-cs"/>
                <a:sym typeface="Century Gothic"/>
              </a:defRPr>
            </a:pPr>
            <a:r>
              <a:t>Internet of things </a:t>
            </a:r>
          </a:p>
          <a:p>
            <a:pPr algn="ctr">
              <a:lnSpc>
                <a:spcPct val="130000"/>
              </a:lnSpc>
              <a:defRPr b="1" sz="1200">
                <a:latin typeface="+mn-lt"/>
                <a:ea typeface="+mn-ea"/>
                <a:cs typeface="+mn-cs"/>
                <a:sym typeface="Century Gothic"/>
              </a:defRPr>
            </a:pPr>
            <a:r>
              <a:t>Based on Project Oxford</a:t>
            </a:r>
          </a:p>
        </p:txBody>
      </p:sp>
      <p:sp>
        <p:nvSpPr>
          <p:cNvPr id="440" name="Shape 440"/>
          <p:cNvSpPr/>
          <p:nvPr/>
        </p:nvSpPr>
        <p:spPr>
          <a:xfrm>
            <a:off x="4927120" y="3999176"/>
            <a:ext cx="2339339" cy="28854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1600">
                <a:solidFill>
                  <a:srgbClr val="FFFFFF"/>
                </a:solidFill>
                <a:latin typeface="微软雅黑"/>
                <a:ea typeface="微软雅黑"/>
                <a:cs typeface="微软雅黑"/>
                <a:sym typeface="微软雅黑"/>
              </a:defRPr>
            </a:lvl1pPr>
          </a:lstStyle>
          <a:p>
            <a:pPr/>
            <a:r>
              <a:t>崔天一，何宪航，庄思源</a:t>
            </a:r>
          </a:p>
        </p:txBody>
      </p:sp>
      <p:pic>
        <p:nvPicPr>
          <p:cNvPr id="441"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sp>
        <p:nvSpPr>
          <p:cNvPr id="442" name="Shape 442"/>
          <p:cNvSpPr/>
          <p:nvPr/>
        </p:nvSpPr>
        <p:spPr>
          <a:xfrm>
            <a:off x="2956521" y="5807173"/>
            <a:ext cx="7043286" cy="42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30000"/>
              </a:lnSpc>
              <a:defRPr b="1" sz="2100">
                <a:latin typeface="+mn-lt"/>
                <a:ea typeface="+mn-ea"/>
                <a:cs typeface="+mn-cs"/>
                <a:sym typeface="Century Gothic"/>
              </a:defRPr>
            </a:pPr>
            <a:r>
              <a:t>For the newest version plz visit </a:t>
            </a:r>
            <a:r>
              <a:rPr u="sng">
                <a:solidFill>
                  <a:srgbClr val="0000FF"/>
                </a:solidFill>
                <a:uFill>
                  <a:solidFill>
                    <a:srgbClr val="0000FF"/>
                  </a:solidFill>
                </a:uFill>
                <a:hlinkClick r:id="rId4" invalidUrl="" action="" tgtFrame="" tooltip="" history="1" highlightClick="0" endSnd="0"/>
              </a:rPr>
              <a:t>github.com/suquark</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nvSpPr>
        <p:spPr>
          <a:xfrm>
            <a:off x="728088" y="3139189"/>
            <a:ext cx="2406702" cy="2671750"/>
          </a:xfrm>
          <a:prstGeom prst="roundRect">
            <a:avLst>
              <a:gd name="adj" fmla="val 4853"/>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grpSp>
        <p:nvGrpSpPr>
          <p:cNvPr id="82" name="Group 82"/>
          <p:cNvGrpSpPr/>
          <p:nvPr/>
        </p:nvGrpSpPr>
        <p:grpSpPr>
          <a:xfrm>
            <a:off x="1084820" y="2110457"/>
            <a:ext cx="1693240" cy="1693240"/>
            <a:chOff x="0" y="0"/>
            <a:chExt cx="1693238" cy="1693238"/>
          </a:xfrm>
        </p:grpSpPr>
        <p:sp>
          <p:nvSpPr>
            <p:cNvPr id="80" name="Shape 80"/>
            <p:cNvSpPr/>
            <p:nvPr/>
          </p:nvSpPr>
          <p:spPr>
            <a:xfrm>
              <a:off x="-1" y="-1"/>
              <a:ext cx="1693240" cy="1693240"/>
            </a:xfrm>
            <a:prstGeom prst="ellipse">
              <a:avLst/>
            </a:prstGeom>
            <a:solidFill>
              <a:srgbClr val="1187B1"/>
            </a:solidFill>
            <a:ln w="12700" cap="flat">
              <a:noFill/>
              <a:miter lim="400000"/>
            </a:ln>
            <a:effectLst>
              <a:outerShdw sx="100000" sy="100000" kx="0" ky="0" algn="b" rotWithShape="0" blurRad="50800" dist="38100" dir="5400000">
                <a:srgbClr val="000000">
                  <a:alpha val="40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81" name="Shape 81"/>
            <p:cNvSpPr/>
            <p:nvPr/>
          </p:nvSpPr>
          <p:spPr>
            <a:xfrm>
              <a:off x="351727" y="463372"/>
              <a:ext cx="957420" cy="58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200">
                  <a:solidFill>
                    <a:srgbClr val="FFFFFF"/>
                  </a:solidFill>
                  <a:latin typeface="+mn-lt"/>
                  <a:ea typeface="+mn-ea"/>
                  <a:cs typeface="+mn-cs"/>
                  <a:sym typeface="Century Gothic"/>
                </a:defRPr>
              </a:lvl1pPr>
            </a:lstStyle>
            <a:p>
              <a:pPr/>
              <a:r>
                <a:t>ONE</a:t>
              </a:r>
            </a:p>
          </p:txBody>
        </p:sp>
      </p:grpSp>
      <p:sp>
        <p:nvSpPr>
          <p:cNvPr id="83" name="Shape 83"/>
          <p:cNvSpPr/>
          <p:nvPr/>
        </p:nvSpPr>
        <p:spPr>
          <a:xfrm>
            <a:off x="756452" y="391206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Our ideas</a:t>
            </a:r>
          </a:p>
        </p:txBody>
      </p:sp>
      <p:sp>
        <p:nvSpPr>
          <p:cNvPr id="84" name="Shape 84"/>
          <p:cNvSpPr/>
          <p:nvPr/>
        </p:nvSpPr>
        <p:spPr>
          <a:xfrm>
            <a:off x="3597240" y="3139189"/>
            <a:ext cx="2406703" cy="2671750"/>
          </a:xfrm>
          <a:prstGeom prst="roundRect">
            <a:avLst>
              <a:gd name="adj" fmla="val 4853"/>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grpSp>
        <p:nvGrpSpPr>
          <p:cNvPr id="87" name="Group 87"/>
          <p:cNvGrpSpPr/>
          <p:nvPr/>
        </p:nvGrpSpPr>
        <p:grpSpPr>
          <a:xfrm>
            <a:off x="3953974" y="2110457"/>
            <a:ext cx="1693239" cy="1693240"/>
            <a:chOff x="0" y="0"/>
            <a:chExt cx="1693238" cy="1693238"/>
          </a:xfrm>
        </p:grpSpPr>
        <p:sp>
          <p:nvSpPr>
            <p:cNvPr id="85" name="Shape 85"/>
            <p:cNvSpPr/>
            <p:nvPr/>
          </p:nvSpPr>
          <p:spPr>
            <a:xfrm>
              <a:off x="-1" y="-1"/>
              <a:ext cx="1693240" cy="1693240"/>
            </a:xfrm>
            <a:prstGeom prst="ellipse">
              <a:avLst/>
            </a:prstGeom>
            <a:solidFill>
              <a:srgbClr val="1187B1"/>
            </a:solidFill>
            <a:ln w="12700" cap="flat">
              <a:noFill/>
              <a:miter lim="400000"/>
            </a:ln>
            <a:effectLst>
              <a:outerShdw sx="100000" sy="100000" kx="0" ky="0" algn="b" rotWithShape="0" blurRad="50800" dist="38100" dir="5400000">
                <a:srgbClr val="000000">
                  <a:alpha val="40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86" name="Shape 86"/>
            <p:cNvSpPr/>
            <p:nvPr/>
          </p:nvSpPr>
          <p:spPr>
            <a:xfrm>
              <a:off x="339522" y="463372"/>
              <a:ext cx="981828" cy="58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200">
                  <a:solidFill>
                    <a:srgbClr val="FFFFFF"/>
                  </a:solidFill>
                  <a:latin typeface="+mn-lt"/>
                  <a:ea typeface="+mn-ea"/>
                  <a:cs typeface="+mn-cs"/>
                  <a:sym typeface="Century Gothic"/>
                </a:defRPr>
              </a:lvl1pPr>
            </a:lstStyle>
            <a:p>
              <a:pPr/>
              <a:r>
                <a:t>TWO</a:t>
              </a:r>
            </a:p>
          </p:txBody>
        </p:sp>
      </p:grpSp>
      <p:sp>
        <p:nvSpPr>
          <p:cNvPr id="88" name="Shape 88"/>
          <p:cNvSpPr/>
          <p:nvPr/>
        </p:nvSpPr>
        <p:spPr>
          <a:xfrm>
            <a:off x="3625605" y="391206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Our tools</a:t>
            </a:r>
          </a:p>
        </p:txBody>
      </p:sp>
      <p:sp>
        <p:nvSpPr>
          <p:cNvPr id="89" name="Shape 89"/>
          <p:cNvSpPr/>
          <p:nvPr/>
        </p:nvSpPr>
        <p:spPr>
          <a:xfrm>
            <a:off x="6466392" y="3139189"/>
            <a:ext cx="2406703" cy="2671750"/>
          </a:xfrm>
          <a:prstGeom prst="roundRect">
            <a:avLst>
              <a:gd name="adj" fmla="val 4853"/>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grpSp>
        <p:nvGrpSpPr>
          <p:cNvPr id="92" name="Group 92"/>
          <p:cNvGrpSpPr/>
          <p:nvPr/>
        </p:nvGrpSpPr>
        <p:grpSpPr>
          <a:xfrm>
            <a:off x="6823125" y="2110457"/>
            <a:ext cx="1693239" cy="1693240"/>
            <a:chOff x="-1" y="0"/>
            <a:chExt cx="1693238" cy="1693238"/>
          </a:xfrm>
        </p:grpSpPr>
        <p:sp>
          <p:nvSpPr>
            <p:cNvPr id="90" name="Shape 90"/>
            <p:cNvSpPr/>
            <p:nvPr/>
          </p:nvSpPr>
          <p:spPr>
            <a:xfrm>
              <a:off x="-2" y="-1"/>
              <a:ext cx="1693240" cy="1693240"/>
            </a:xfrm>
            <a:prstGeom prst="ellipse">
              <a:avLst/>
            </a:prstGeom>
            <a:solidFill>
              <a:srgbClr val="1187B1"/>
            </a:solidFill>
            <a:ln w="12700" cap="flat">
              <a:noFill/>
              <a:miter lim="400000"/>
            </a:ln>
            <a:effectLst>
              <a:outerShdw sx="100000" sy="100000" kx="0" ky="0" algn="b" rotWithShape="0" blurRad="50800" dist="38100" dir="5400000">
                <a:srgbClr val="000000">
                  <a:alpha val="40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91" name="Shape 91"/>
            <p:cNvSpPr/>
            <p:nvPr/>
          </p:nvSpPr>
          <p:spPr>
            <a:xfrm>
              <a:off x="225621" y="463372"/>
              <a:ext cx="1209634" cy="58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200">
                  <a:solidFill>
                    <a:srgbClr val="FFFFFF"/>
                  </a:solidFill>
                  <a:latin typeface="+mn-lt"/>
                  <a:ea typeface="+mn-ea"/>
                  <a:cs typeface="+mn-cs"/>
                  <a:sym typeface="Century Gothic"/>
                </a:defRPr>
              </a:lvl1pPr>
            </a:lstStyle>
            <a:p>
              <a:pPr/>
              <a:r>
                <a:t>THREE</a:t>
              </a:r>
            </a:p>
          </p:txBody>
        </p:sp>
      </p:grpSp>
      <p:sp>
        <p:nvSpPr>
          <p:cNvPr id="93" name="Shape 93"/>
          <p:cNvSpPr/>
          <p:nvPr/>
        </p:nvSpPr>
        <p:spPr>
          <a:xfrm>
            <a:off x="6494757" y="391206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Hacking!</a:t>
            </a:r>
          </a:p>
        </p:txBody>
      </p:sp>
      <p:sp>
        <p:nvSpPr>
          <p:cNvPr id="94" name="Shape 94"/>
          <p:cNvSpPr/>
          <p:nvPr/>
        </p:nvSpPr>
        <p:spPr>
          <a:xfrm>
            <a:off x="9335544" y="3139189"/>
            <a:ext cx="2406703" cy="2671750"/>
          </a:xfrm>
          <a:prstGeom prst="roundRect">
            <a:avLst>
              <a:gd name="adj" fmla="val 4853"/>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grpSp>
        <p:nvGrpSpPr>
          <p:cNvPr id="97" name="Group 97"/>
          <p:cNvGrpSpPr/>
          <p:nvPr/>
        </p:nvGrpSpPr>
        <p:grpSpPr>
          <a:xfrm>
            <a:off x="9692277" y="2110457"/>
            <a:ext cx="1693239" cy="1693240"/>
            <a:chOff x="0" y="0"/>
            <a:chExt cx="1693238" cy="1693238"/>
          </a:xfrm>
        </p:grpSpPr>
        <p:sp>
          <p:nvSpPr>
            <p:cNvPr id="95" name="Shape 95"/>
            <p:cNvSpPr/>
            <p:nvPr/>
          </p:nvSpPr>
          <p:spPr>
            <a:xfrm>
              <a:off x="-1" y="-1"/>
              <a:ext cx="1693240" cy="1693240"/>
            </a:xfrm>
            <a:prstGeom prst="ellipse">
              <a:avLst/>
            </a:prstGeom>
            <a:solidFill>
              <a:srgbClr val="1187B1"/>
            </a:solidFill>
            <a:ln w="12700" cap="flat">
              <a:noFill/>
              <a:miter lim="400000"/>
            </a:ln>
            <a:effectLst>
              <a:outerShdw sx="100000" sy="100000" kx="0" ky="0" algn="b" rotWithShape="0" blurRad="50800" dist="38100" dir="5400000">
                <a:srgbClr val="000000">
                  <a:alpha val="40000"/>
                </a:srgbClr>
              </a:outerShdw>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96" name="Shape 96"/>
            <p:cNvSpPr/>
            <p:nvPr/>
          </p:nvSpPr>
          <p:spPr>
            <a:xfrm>
              <a:off x="262231" y="463372"/>
              <a:ext cx="1136411" cy="58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200">
                  <a:solidFill>
                    <a:srgbClr val="FFFFFF"/>
                  </a:solidFill>
                  <a:latin typeface="+mn-lt"/>
                  <a:ea typeface="+mn-ea"/>
                  <a:cs typeface="+mn-cs"/>
                  <a:sym typeface="Century Gothic"/>
                </a:defRPr>
              </a:lvl1pPr>
            </a:lstStyle>
            <a:p>
              <a:pPr/>
              <a:r>
                <a:t>FOUR</a:t>
              </a:r>
            </a:p>
          </p:txBody>
        </p:sp>
      </p:grpSp>
      <p:sp>
        <p:nvSpPr>
          <p:cNvPr id="98" name="Shape 98"/>
          <p:cNvSpPr/>
          <p:nvPr/>
        </p:nvSpPr>
        <p:spPr>
          <a:xfrm>
            <a:off x="9363908" y="391206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Presentation</a:t>
            </a:r>
          </a:p>
        </p:txBody>
      </p:sp>
      <p:grpSp>
        <p:nvGrpSpPr>
          <p:cNvPr id="101" name="Group 101"/>
          <p:cNvGrpSpPr/>
          <p:nvPr/>
        </p:nvGrpSpPr>
        <p:grpSpPr>
          <a:xfrm>
            <a:off x="4320827" y="-1775969"/>
            <a:ext cx="3551935" cy="3551937"/>
            <a:chOff x="0" y="0"/>
            <a:chExt cx="3551933" cy="3551935"/>
          </a:xfrm>
        </p:grpSpPr>
        <p:sp>
          <p:nvSpPr>
            <p:cNvPr id="99" name="Shape 99"/>
            <p:cNvSpPr/>
            <p:nvPr/>
          </p:nvSpPr>
          <p:spPr>
            <a:xfrm>
              <a:off x="-1" y="-1"/>
              <a:ext cx="3551935" cy="3551936"/>
            </a:xfrm>
            <a:prstGeom prst="ellipse">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00" name="Shape 100"/>
            <p:cNvSpPr/>
            <p:nvPr/>
          </p:nvSpPr>
          <p:spPr>
            <a:xfrm>
              <a:off x="309618" y="1991982"/>
              <a:ext cx="2932716" cy="66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700">
                  <a:solidFill>
                    <a:srgbClr val="FFFFFF"/>
                  </a:solidFill>
                  <a:latin typeface="+mn-lt"/>
                  <a:ea typeface="+mn-ea"/>
                  <a:cs typeface="+mn-cs"/>
                  <a:sym typeface="Century Gothic"/>
                </a:defRPr>
              </a:lvl1pPr>
            </a:lstStyle>
            <a:p>
              <a:pPr/>
              <a:r>
                <a:t>What we did</a:t>
              </a:r>
            </a:p>
          </p:txBody>
        </p:sp>
      </p:grpSp>
      <p:sp>
        <p:nvSpPr>
          <p:cNvPr id="102" name="Shape 102"/>
          <p:cNvSpPr/>
          <p:nvPr/>
        </p:nvSpPr>
        <p:spPr>
          <a:xfrm>
            <a:off x="832171" y="4537938"/>
            <a:ext cx="2263664" cy="11493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30000"/>
              </a:lnSpc>
              <a:buSzPct val="100000"/>
              <a:buFont typeface="Arial"/>
              <a:buChar char="•"/>
              <a:defRPr sz="1400">
                <a:latin typeface="+mn-lt"/>
                <a:ea typeface="+mn-ea"/>
                <a:cs typeface="+mn-cs"/>
                <a:sym typeface="Century Gothic"/>
              </a:defRPr>
            </a:pPr>
            <a:r>
              <a:t>What if we connect things together?</a:t>
            </a:r>
          </a:p>
          <a:p>
            <a:pPr marL="285750" indent="-285750">
              <a:lnSpc>
                <a:spcPct val="130000"/>
              </a:lnSpc>
              <a:buSzPct val="100000"/>
              <a:buFont typeface="Arial"/>
              <a:buChar char="•"/>
              <a:defRPr sz="1400">
                <a:latin typeface="+mn-lt"/>
                <a:ea typeface="+mn-ea"/>
                <a:cs typeface="+mn-cs"/>
                <a:sym typeface="Century Gothic"/>
              </a:defRPr>
            </a:pPr>
          </a:p>
          <a:p>
            <a:pPr marL="285750" indent="-285750">
              <a:lnSpc>
                <a:spcPct val="130000"/>
              </a:lnSpc>
              <a:buSzPct val="100000"/>
              <a:buFont typeface="Arial"/>
              <a:buChar char="•"/>
              <a:defRPr sz="1400">
                <a:latin typeface="+mn-lt"/>
                <a:ea typeface="+mn-ea"/>
                <a:cs typeface="+mn-cs"/>
                <a:sym typeface="Century Gothic"/>
              </a:defRPr>
            </a:pPr>
            <a:r>
              <a:t>Inspiration</a:t>
            </a:r>
          </a:p>
        </p:txBody>
      </p:sp>
      <p:sp>
        <p:nvSpPr>
          <p:cNvPr id="103" name="Shape 103"/>
          <p:cNvSpPr/>
          <p:nvPr/>
        </p:nvSpPr>
        <p:spPr>
          <a:xfrm>
            <a:off x="4370675" y="4780391"/>
            <a:ext cx="71682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800">
                <a:solidFill>
                  <a:srgbClr val="333333"/>
                </a:solidFill>
                <a:latin typeface="+mn-lt"/>
                <a:ea typeface="+mn-ea"/>
                <a:cs typeface="+mn-cs"/>
                <a:sym typeface="Century Gothic"/>
              </a:defRPr>
            </a:lvl1pPr>
          </a:lstStyle>
          <a:p>
            <a:pPr/>
            <a:r>
              <a:t>How?</a:t>
            </a:r>
          </a:p>
        </p:txBody>
      </p:sp>
      <p:sp>
        <p:nvSpPr>
          <p:cNvPr id="104" name="Shape 104"/>
          <p:cNvSpPr/>
          <p:nvPr/>
        </p:nvSpPr>
        <p:spPr>
          <a:xfrm>
            <a:off x="6564631" y="4548132"/>
            <a:ext cx="2263665" cy="5587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30000"/>
              </a:lnSpc>
              <a:defRPr sz="1300">
                <a:solidFill>
                  <a:srgbClr val="333333"/>
                </a:solidFill>
                <a:latin typeface="+mn-lt"/>
                <a:ea typeface="+mn-ea"/>
                <a:cs typeface="+mn-cs"/>
                <a:sym typeface="Century Gothic"/>
              </a:defRPr>
            </a:pPr>
            <a:r>
              <a:t>Talk is cheap</a:t>
            </a:r>
          </a:p>
          <a:p>
            <a:pPr algn="ctr">
              <a:lnSpc>
                <a:spcPct val="130000"/>
              </a:lnSpc>
              <a:defRPr sz="1300">
                <a:solidFill>
                  <a:srgbClr val="333333"/>
                </a:solidFill>
                <a:latin typeface="+mn-lt"/>
                <a:ea typeface="+mn-ea"/>
                <a:cs typeface="+mn-cs"/>
                <a:sym typeface="Century Gothic"/>
              </a:defRPr>
            </a:pPr>
            <a:r>
              <a:t>Show me the code</a:t>
            </a:r>
          </a:p>
        </p:txBody>
      </p:sp>
      <p:sp>
        <p:nvSpPr>
          <p:cNvPr id="105" name="Shape 105"/>
          <p:cNvSpPr/>
          <p:nvPr/>
        </p:nvSpPr>
        <p:spPr>
          <a:xfrm>
            <a:off x="10295728" y="4867245"/>
            <a:ext cx="36008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800">
                <a:solidFill>
                  <a:srgbClr val="333333"/>
                </a:solidFill>
                <a:latin typeface="+mn-lt"/>
                <a:ea typeface="+mn-ea"/>
                <a:cs typeface="+mn-cs"/>
                <a:sym typeface="Century Gothic"/>
              </a:defRPr>
            </a:lvl1pPr>
          </a:lstStyle>
          <a:p>
            <a:pPr/>
            <a:r>
              <a:t>lol</a:t>
            </a:r>
          </a:p>
        </p:txBody>
      </p:sp>
      <p:pic>
        <p:nvPicPr>
          <p:cNvPr id="106"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7" name="Group 167"/>
          <p:cNvGrpSpPr/>
          <p:nvPr/>
        </p:nvGrpSpPr>
        <p:grpSpPr>
          <a:xfrm>
            <a:off x="3988070" y="1081757"/>
            <a:ext cx="4217057" cy="4220101"/>
            <a:chOff x="0" y="0"/>
            <a:chExt cx="4217056" cy="4220099"/>
          </a:xfrm>
        </p:grpSpPr>
        <p:sp>
          <p:nvSpPr>
            <p:cNvPr id="108" name="Shape 108"/>
            <p:cNvSpPr/>
            <p:nvPr/>
          </p:nvSpPr>
          <p:spPr>
            <a:xfrm>
              <a:off x="2040614" y="-1"/>
              <a:ext cx="129359" cy="482160"/>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09" name="Shape 109"/>
            <p:cNvSpPr/>
            <p:nvPr/>
          </p:nvSpPr>
          <p:spPr>
            <a:xfrm rot="353362">
              <a:off x="2227760" y="5364"/>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0" name="Shape 110"/>
            <p:cNvSpPr/>
            <p:nvPr/>
          </p:nvSpPr>
          <p:spPr>
            <a:xfrm rot="854280">
              <a:off x="2466653" y="4703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1" name="Shape 111"/>
            <p:cNvSpPr/>
            <p:nvPr/>
          </p:nvSpPr>
          <p:spPr>
            <a:xfrm rot="1207642">
              <a:off x="2646729" y="9826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2" name="Shape 112"/>
            <p:cNvSpPr/>
            <p:nvPr/>
          </p:nvSpPr>
          <p:spPr>
            <a:xfrm rot="1689293">
              <a:off x="2892393" y="192129"/>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3" name="Shape 113"/>
            <p:cNvSpPr/>
            <p:nvPr/>
          </p:nvSpPr>
          <p:spPr>
            <a:xfrm rot="1976499">
              <a:off x="3049909" y="293326"/>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4" name="Shape 114"/>
            <p:cNvSpPr/>
            <p:nvPr/>
          </p:nvSpPr>
          <p:spPr>
            <a:xfrm rot="2151988">
              <a:off x="3196449" y="39447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5" name="Shape 115"/>
            <p:cNvSpPr/>
            <p:nvPr/>
          </p:nvSpPr>
          <p:spPr>
            <a:xfrm rot="2439194">
              <a:off x="3338963" y="515890"/>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6" name="Shape 116"/>
            <p:cNvSpPr/>
            <p:nvPr/>
          </p:nvSpPr>
          <p:spPr>
            <a:xfrm rot="2998031">
              <a:off x="3477091" y="66468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7" name="Shape 117"/>
            <p:cNvSpPr/>
            <p:nvPr/>
          </p:nvSpPr>
          <p:spPr>
            <a:xfrm rot="3285237">
              <a:off x="3585727" y="817166"/>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8" name="Shape 118"/>
            <p:cNvSpPr/>
            <p:nvPr/>
          </p:nvSpPr>
          <p:spPr>
            <a:xfrm rot="3643549">
              <a:off x="3701760" y="101333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19" name="Shape 119"/>
            <p:cNvSpPr/>
            <p:nvPr/>
          </p:nvSpPr>
          <p:spPr>
            <a:xfrm rot="3930755">
              <a:off x="3780023" y="118341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0" name="Shape 120"/>
            <p:cNvSpPr/>
            <p:nvPr/>
          </p:nvSpPr>
          <p:spPr>
            <a:xfrm rot="4605071">
              <a:off x="3850956" y="140082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1" name="Shape 121"/>
            <p:cNvSpPr/>
            <p:nvPr/>
          </p:nvSpPr>
          <p:spPr>
            <a:xfrm rot="4958433">
              <a:off x="3888624" y="1584222"/>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2" name="Shape 122"/>
            <p:cNvSpPr/>
            <p:nvPr/>
          </p:nvSpPr>
          <p:spPr>
            <a:xfrm flipH="1" rot="21114210">
              <a:off x="1789591" y="17782"/>
              <a:ext cx="129359" cy="482160"/>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3" name="Shape 123"/>
            <p:cNvSpPr/>
            <p:nvPr/>
          </p:nvSpPr>
          <p:spPr>
            <a:xfrm flipH="1" rot="20760850">
              <a:off x="1605067" y="4945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4" name="Shape 124"/>
            <p:cNvSpPr/>
            <p:nvPr/>
          </p:nvSpPr>
          <p:spPr>
            <a:xfrm flipH="1" rot="20259932">
              <a:off x="1374424" y="128890"/>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5" name="Shape 125"/>
            <p:cNvSpPr/>
            <p:nvPr/>
          </p:nvSpPr>
          <p:spPr>
            <a:xfrm flipH="1" rot="19906569">
              <a:off x="1203356" y="204970"/>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6" name="Shape 126"/>
            <p:cNvSpPr/>
            <p:nvPr/>
          </p:nvSpPr>
          <p:spPr>
            <a:xfrm flipH="1" rot="19424918">
              <a:off x="991522" y="327962"/>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7" name="Shape 127"/>
            <p:cNvSpPr/>
            <p:nvPr/>
          </p:nvSpPr>
          <p:spPr>
            <a:xfrm flipH="1" rot="19137711">
              <a:off x="849830" y="45033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8" name="Shape 128"/>
            <p:cNvSpPr/>
            <p:nvPr/>
          </p:nvSpPr>
          <p:spPr>
            <a:xfrm flipH="1" rot="18962223">
              <a:off x="709914" y="57111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29" name="Shape 129"/>
            <p:cNvSpPr/>
            <p:nvPr/>
          </p:nvSpPr>
          <p:spPr>
            <a:xfrm flipH="1" rot="18675016">
              <a:off x="585923" y="71139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0" name="Shape 130"/>
            <p:cNvSpPr/>
            <p:nvPr/>
          </p:nvSpPr>
          <p:spPr>
            <a:xfrm flipH="1" rot="18116180">
              <a:off x="465588" y="869078"/>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1" name="Shape 131"/>
            <p:cNvSpPr/>
            <p:nvPr/>
          </p:nvSpPr>
          <p:spPr>
            <a:xfrm flipH="1" rot="17828974">
              <a:off x="379509" y="1035339"/>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2" name="Shape 132"/>
            <p:cNvSpPr/>
            <p:nvPr/>
          </p:nvSpPr>
          <p:spPr>
            <a:xfrm flipH="1" rot="17470662">
              <a:off x="301056" y="121256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3" name="Shape 133"/>
            <p:cNvSpPr/>
            <p:nvPr/>
          </p:nvSpPr>
          <p:spPr>
            <a:xfrm flipH="1" rot="17183456">
              <a:off x="247527" y="1391969"/>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4" name="Shape 134"/>
            <p:cNvSpPr/>
            <p:nvPr/>
          </p:nvSpPr>
          <p:spPr>
            <a:xfrm flipH="1" rot="16509141">
              <a:off x="207920" y="157053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5" name="Shape 135"/>
            <p:cNvSpPr/>
            <p:nvPr/>
          </p:nvSpPr>
          <p:spPr>
            <a:xfrm flipH="1" rot="16155778">
              <a:off x="196457" y="1757409"/>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6" name="Shape 136"/>
            <p:cNvSpPr/>
            <p:nvPr/>
          </p:nvSpPr>
          <p:spPr>
            <a:xfrm flipH="1" rot="10165997">
              <a:off x="2381900" y="3703255"/>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7" name="Shape 137"/>
            <p:cNvSpPr/>
            <p:nvPr/>
          </p:nvSpPr>
          <p:spPr>
            <a:xfrm flipH="1" rot="9812637">
              <a:off x="2564888" y="366366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8" name="Shape 138"/>
            <p:cNvSpPr/>
            <p:nvPr/>
          </p:nvSpPr>
          <p:spPr>
            <a:xfrm flipH="1" rot="9311719">
              <a:off x="2792089" y="357889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39" name="Shape 139"/>
            <p:cNvSpPr/>
            <p:nvPr/>
          </p:nvSpPr>
          <p:spPr>
            <a:xfrm flipH="1" rot="8958356">
              <a:off x="2959717" y="349551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0" name="Shape 140"/>
            <p:cNvSpPr/>
            <p:nvPr/>
          </p:nvSpPr>
          <p:spPr>
            <a:xfrm flipH="1" rot="8476705">
              <a:off x="3184003" y="3358185"/>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1" name="Shape 141"/>
            <p:cNvSpPr/>
            <p:nvPr/>
          </p:nvSpPr>
          <p:spPr>
            <a:xfrm flipH="1" rot="8189498">
              <a:off x="3320289" y="3229819"/>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2" name="Shape 142"/>
            <p:cNvSpPr/>
            <p:nvPr/>
          </p:nvSpPr>
          <p:spPr>
            <a:xfrm flipH="1" rot="8014010">
              <a:off x="3445796" y="310351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3" name="Shape 143"/>
            <p:cNvSpPr/>
            <p:nvPr/>
          </p:nvSpPr>
          <p:spPr>
            <a:xfrm flipH="1" rot="7726804">
              <a:off x="3563627" y="295802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4" name="Shape 144"/>
            <p:cNvSpPr/>
            <p:nvPr/>
          </p:nvSpPr>
          <p:spPr>
            <a:xfrm flipH="1" rot="7167968">
              <a:off x="3672126" y="278642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5" name="Shape 145"/>
            <p:cNvSpPr/>
            <p:nvPr/>
          </p:nvSpPr>
          <p:spPr>
            <a:xfrm flipH="1" rot="6880761">
              <a:off x="3750959" y="261660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6" name="Shape 146"/>
            <p:cNvSpPr/>
            <p:nvPr/>
          </p:nvSpPr>
          <p:spPr>
            <a:xfrm flipH="1" rot="6522449">
              <a:off x="3829050" y="2402482"/>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7" name="Shape 147"/>
            <p:cNvSpPr/>
            <p:nvPr/>
          </p:nvSpPr>
          <p:spPr>
            <a:xfrm flipH="1" rot="6235243">
              <a:off x="3874798" y="2220935"/>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8" name="Shape 148"/>
            <p:cNvSpPr/>
            <p:nvPr/>
          </p:nvSpPr>
          <p:spPr>
            <a:xfrm flipH="1" rot="5560928">
              <a:off x="3904658" y="199420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49" name="Shape 149"/>
            <p:cNvSpPr/>
            <p:nvPr/>
          </p:nvSpPr>
          <p:spPr>
            <a:xfrm flipH="1" rot="5207565">
              <a:off x="3908056" y="1807009"/>
              <a:ext cx="129360" cy="482160"/>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0" name="Shape 150"/>
            <p:cNvSpPr/>
            <p:nvPr/>
          </p:nvSpPr>
          <p:spPr>
            <a:xfrm rot="10651787">
              <a:off x="2131875" y="3731806"/>
              <a:ext cx="129359" cy="482160"/>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1" name="Shape 151"/>
            <p:cNvSpPr/>
            <p:nvPr/>
          </p:nvSpPr>
          <p:spPr>
            <a:xfrm rot="11005149">
              <a:off x="1944670" y="3734512"/>
              <a:ext cx="129359" cy="482160"/>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2" name="Shape 152"/>
            <p:cNvSpPr/>
            <p:nvPr/>
          </p:nvSpPr>
          <p:spPr>
            <a:xfrm rot="11506067">
              <a:off x="1703371" y="3698718"/>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3" name="Shape 153"/>
            <p:cNvSpPr/>
            <p:nvPr/>
          </p:nvSpPr>
          <p:spPr>
            <a:xfrm rot="11859429">
              <a:off x="1521252" y="3655296"/>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4" name="Shape 154"/>
            <p:cNvSpPr/>
            <p:nvPr/>
          </p:nvSpPr>
          <p:spPr>
            <a:xfrm rot="12341080">
              <a:off x="1290456" y="3573238"/>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5" name="Shape 155"/>
            <p:cNvSpPr/>
            <p:nvPr/>
          </p:nvSpPr>
          <p:spPr>
            <a:xfrm rot="12628286">
              <a:off x="1128724" y="347892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6" name="Shape 156"/>
            <p:cNvSpPr/>
            <p:nvPr/>
          </p:nvSpPr>
          <p:spPr>
            <a:xfrm rot="12803775">
              <a:off x="969035" y="338585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7" name="Shape 157"/>
            <p:cNvSpPr/>
            <p:nvPr/>
          </p:nvSpPr>
          <p:spPr>
            <a:xfrm rot="13090981">
              <a:off x="821423" y="3270690"/>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8" name="Shape 158"/>
            <p:cNvSpPr/>
            <p:nvPr/>
          </p:nvSpPr>
          <p:spPr>
            <a:xfrm rot="13649818">
              <a:off x="674211" y="3137743"/>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59" name="Shape 159"/>
            <p:cNvSpPr/>
            <p:nvPr/>
          </p:nvSpPr>
          <p:spPr>
            <a:xfrm rot="13937024">
              <a:off x="559103" y="2990087"/>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0" name="Shape 160"/>
            <p:cNvSpPr/>
            <p:nvPr/>
          </p:nvSpPr>
          <p:spPr>
            <a:xfrm rot="14295336">
              <a:off x="430261" y="2799931"/>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1" name="Shape 161"/>
            <p:cNvSpPr/>
            <p:nvPr/>
          </p:nvSpPr>
          <p:spPr>
            <a:xfrm rot="14582542">
              <a:off x="344740" y="263338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2" name="Shape 162"/>
            <p:cNvSpPr/>
            <p:nvPr/>
          </p:nvSpPr>
          <p:spPr>
            <a:xfrm rot="15256859">
              <a:off x="284501" y="2452566"/>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3" name="Shape 163"/>
            <p:cNvSpPr/>
            <p:nvPr/>
          </p:nvSpPr>
          <p:spPr>
            <a:xfrm rot="15610221">
              <a:off x="238964" y="2270966"/>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4" name="Shape 164"/>
            <p:cNvSpPr/>
            <p:nvPr/>
          </p:nvSpPr>
          <p:spPr>
            <a:xfrm rot="15627268">
              <a:off x="205776" y="2109702"/>
              <a:ext cx="129359" cy="482159"/>
            </a:xfrm>
            <a:prstGeom prst="rect">
              <a:avLst/>
            </a:prstGeom>
            <a:solidFill>
              <a:srgbClr val="FEDB43"/>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5" name="Shape 165"/>
            <p:cNvSpPr/>
            <p:nvPr/>
          </p:nvSpPr>
          <p:spPr>
            <a:xfrm rot="15980630">
              <a:off x="180033" y="192425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66" name="Shape 166"/>
            <p:cNvSpPr/>
            <p:nvPr/>
          </p:nvSpPr>
          <p:spPr>
            <a:xfrm>
              <a:off x="1373039" y="502537"/>
              <a:ext cx="1526688" cy="320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20000">
                  <a:solidFill>
                    <a:srgbClr val="FFFFFF"/>
                  </a:solidFill>
                  <a:effectLst>
                    <a:outerShdw sx="100000" sy="100000" kx="0" ky="0" algn="b" rotWithShape="0" blurRad="50800" dist="38100" dir="5400000">
                      <a:srgbClr val="000000">
                        <a:alpha val="40000"/>
                      </a:srgbClr>
                    </a:outerShdw>
                  </a:effectLst>
                  <a:latin typeface="+mn-lt"/>
                  <a:ea typeface="+mn-ea"/>
                  <a:cs typeface="+mn-cs"/>
                  <a:sym typeface="Century Gothic"/>
                </a:defRPr>
              </a:lvl1pPr>
            </a:lstStyle>
            <a:p>
              <a:pPr/>
              <a:r>
                <a:t>1</a:t>
              </a:r>
            </a:p>
          </p:txBody>
        </p:sp>
      </p:grpSp>
      <p:sp>
        <p:nvSpPr>
          <p:cNvPr id="168" name="Shape 168"/>
          <p:cNvSpPr/>
          <p:nvPr/>
        </p:nvSpPr>
        <p:spPr>
          <a:xfrm>
            <a:off x="4934144" y="553929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sz="2600">
                <a:solidFill>
                  <a:srgbClr val="FFFFFF"/>
                </a:solidFill>
                <a:latin typeface="+mn-lt"/>
                <a:ea typeface="+mn-ea"/>
                <a:cs typeface="+mn-cs"/>
                <a:sym typeface="Century Gothic"/>
              </a:defRPr>
            </a:lvl1pPr>
          </a:lstStyle>
          <a:p>
            <a:pPr/>
            <a:r>
              <a:t>Our ideas</a:t>
            </a:r>
          </a:p>
        </p:txBody>
      </p:sp>
      <p:pic>
        <p:nvPicPr>
          <p:cNvPr id="169"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451080" y="852683"/>
            <a:ext cx="5392018" cy="7391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200">
                <a:solidFill>
                  <a:srgbClr val="1187B1"/>
                </a:solidFill>
                <a:latin typeface="微软雅黑"/>
                <a:ea typeface="微软雅黑"/>
                <a:cs typeface="微软雅黑"/>
                <a:sym typeface="微软雅黑"/>
              </a:defRPr>
            </a:pPr>
            <a:r>
              <a:t>物联网</a:t>
            </a:r>
            <a:r>
              <a:rPr>
                <a:latin typeface="+mn-lt"/>
                <a:ea typeface="+mn-ea"/>
                <a:cs typeface="+mn-cs"/>
                <a:sym typeface="Century Gothic"/>
              </a:rPr>
              <a:t>/</a:t>
            </a:r>
            <a:r>
              <a:t>基于树莓派</a:t>
            </a:r>
          </a:p>
        </p:txBody>
      </p:sp>
      <p:sp>
        <p:nvSpPr>
          <p:cNvPr id="172" name="Shape 172"/>
          <p:cNvSpPr/>
          <p:nvPr/>
        </p:nvSpPr>
        <p:spPr>
          <a:xfrm>
            <a:off x="364545" y="2467561"/>
            <a:ext cx="5055989" cy="993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5800">
                <a:solidFill>
                  <a:srgbClr val="E65B4F"/>
                </a:solidFill>
                <a:latin typeface="+mn-lt"/>
                <a:ea typeface="+mn-ea"/>
                <a:cs typeface="+mn-cs"/>
                <a:sym typeface="Century Gothic"/>
              </a:defRPr>
            </a:lvl1pPr>
          </a:lstStyle>
          <a:p>
            <a:pPr/>
            <a:r>
              <a:t>Aug 10, 2015</a:t>
            </a:r>
          </a:p>
        </p:txBody>
      </p:sp>
      <p:sp>
        <p:nvSpPr>
          <p:cNvPr id="173" name="Shape 173"/>
          <p:cNvSpPr/>
          <p:nvPr/>
        </p:nvSpPr>
        <p:spPr>
          <a:xfrm>
            <a:off x="747912" y="3567793"/>
            <a:ext cx="4177714" cy="29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28592" indent="-228592">
              <a:lnSpc>
                <a:spcPct val="130000"/>
              </a:lnSpc>
              <a:buSzPct val="100000"/>
              <a:buFont typeface="Arial"/>
              <a:buChar char="•"/>
              <a:defRPr sz="1300">
                <a:solidFill>
                  <a:srgbClr val="333333"/>
                </a:solidFill>
                <a:latin typeface="+mn-lt"/>
                <a:ea typeface="+mn-ea"/>
                <a:cs typeface="+mn-cs"/>
                <a:sym typeface="Century Gothic"/>
              </a:defRPr>
            </a:lvl1pPr>
          </a:lstStyle>
          <a:p>
            <a:pPr/>
            <a:r>
              <a:t>Windows IoT core public release</a:t>
            </a:r>
          </a:p>
        </p:txBody>
      </p:sp>
      <p:pic>
        <p:nvPicPr>
          <p:cNvPr id="174"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pic>
        <p:nvPicPr>
          <p:cNvPr id="175" name="image4.png"/>
          <p:cNvPicPr>
            <a:picLocks noChangeAspect="1"/>
          </p:cNvPicPr>
          <p:nvPr/>
        </p:nvPicPr>
        <p:blipFill>
          <a:blip r:embed="rId4">
            <a:extLst/>
          </a:blip>
          <a:stretch>
            <a:fillRect/>
          </a:stretch>
        </p:blipFill>
        <p:spPr>
          <a:xfrm>
            <a:off x="6154825" y="2311594"/>
            <a:ext cx="6183380" cy="36554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flipV="1">
            <a:off x="10569788" y="21252"/>
            <a:ext cx="2" cy="1743551"/>
          </a:xfrm>
          <a:prstGeom prst="line">
            <a:avLst/>
          </a:prstGeom>
          <a:ln w="12700">
            <a:solidFill>
              <a:srgbClr val="808080"/>
            </a:solidFill>
          </a:ln>
        </p:spPr>
        <p:txBody>
          <a:bodyPr lIns="45718" tIns="45718" rIns="45718" bIns="45718"/>
          <a:lstStyle/>
          <a:p>
            <a:pPr/>
          </a:p>
        </p:txBody>
      </p:sp>
      <p:sp>
        <p:nvSpPr>
          <p:cNvPr id="178" name="Shape 178"/>
          <p:cNvSpPr/>
          <p:nvPr/>
        </p:nvSpPr>
        <p:spPr>
          <a:xfrm>
            <a:off x="664472" y="1268574"/>
            <a:ext cx="4645907" cy="5818030"/>
          </a:xfrm>
          <a:prstGeom prst="rect">
            <a:avLst/>
          </a:prstGeom>
          <a:solidFill>
            <a:srgbClr val="4C4C4C"/>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179" name="Shape 179"/>
          <p:cNvSpPr/>
          <p:nvPr/>
        </p:nvSpPr>
        <p:spPr>
          <a:xfrm>
            <a:off x="578163" y="172455"/>
            <a:ext cx="4795799" cy="9306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87" y="0"/>
                </a:moveTo>
                <a:lnTo>
                  <a:pt x="3513" y="0"/>
                </a:lnTo>
                <a:lnTo>
                  <a:pt x="2798" y="32"/>
                </a:lnTo>
                <a:lnTo>
                  <a:pt x="2147" y="127"/>
                </a:lnTo>
                <a:lnTo>
                  <a:pt x="1496" y="285"/>
                </a:lnTo>
                <a:lnTo>
                  <a:pt x="976" y="476"/>
                </a:lnTo>
                <a:lnTo>
                  <a:pt x="586" y="730"/>
                </a:lnTo>
                <a:lnTo>
                  <a:pt x="260" y="1047"/>
                </a:lnTo>
                <a:lnTo>
                  <a:pt x="65" y="1364"/>
                </a:lnTo>
                <a:lnTo>
                  <a:pt x="0" y="1713"/>
                </a:lnTo>
                <a:lnTo>
                  <a:pt x="0" y="19887"/>
                </a:lnTo>
                <a:lnTo>
                  <a:pt x="65" y="20236"/>
                </a:lnTo>
                <a:lnTo>
                  <a:pt x="260" y="20553"/>
                </a:lnTo>
                <a:lnTo>
                  <a:pt x="586" y="20839"/>
                </a:lnTo>
                <a:lnTo>
                  <a:pt x="976" y="21093"/>
                </a:lnTo>
                <a:lnTo>
                  <a:pt x="1496" y="21315"/>
                </a:lnTo>
                <a:lnTo>
                  <a:pt x="2147" y="21473"/>
                </a:lnTo>
                <a:lnTo>
                  <a:pt x="2798" y="21568"/>
                </a:lnTo>
                <a:lnTo>
                  <a:pt x="3513" y="21600"/>
                </a:lnTo>
                <a:lnTo>
                  <a:pt x="18087" y="21600"/>
                </a:lnTo>
                <a:lnTo>
                  <a:pt x="18802" y="21568"/>
                </a:lnTo>
                <a:lnTo>
                  <a:pt x="19453" y="21473"/>
                </a:lnTo>
                <a:lnTo>
                  <a:pt x="20039" y="21315"/>
                </a:lnTo>
                <a:lnTo>
                  <a:pt x="20559" y="21093"/>
                </a:lnTo>
                <a:lnTo>
                  <a:pt x="21014" y="20839"/>
                </a:lnTo>
                <a:lnTo>
                  <a:pt x="21340" y="20553"/>
                </a:lnTo>
                <a:lnTo>
                  <a:pt x="21535" y="20236"/>
                </a:lnTo>
                <a:lnTo>
                  <a:pt x="21600" y="19887"/>
                </a:lnTo>
                <a:lnTo>
                  <a:pt x="21600" y="1713"/>
                </a:lnTo>
                <a:lnTo>
                  <a:pt x="21535" y="1364"/>
                </a:lnTo>
                <a:lnTo>
                  <a:pt x="21340" y="1047"/>
                </a:lnTo>
                <a:lnTo>
                  <a:pt x="21014" y="730"/>
                </a:lnTo>
                <a:lnTo>
                  <a:pt x="20559" y="476"/>
                </a:lnTo>
                <a:lnTo>
                  <a:pt x="20039" y="285"/>
                </a:lnTo>
                <a:lnTo>
                  <a:pt x="19453" y="127"/>
                </a:lnTo>
                <a:lnTo>
                  <a:pt x="18802" y="32"/>
                </a:lnTo>
                <a:lnTo>
                  <a:pt x="18087" y="0"/>
                </a:lnTo>
                <a:close/>
                <a:moveTo>
                  <a:pt x="9173" y="1205"/>
                </a:moveTo>
                <a:lnTo>
                  <a:pt x="12361" y="1205"/>
                </a:lnTo>
                <a:lnTo>
                  <a:pt x="12492" y="1237"/>
                </a:lnTo>
                <a:lnTo>
                  <a:pt x="12557" y="1300"/>
                </a:lnTo>
                <a:lnTo>
                  <a:pt x="12492" y="1364"/>
                </a:lnTo>
                <a:lnTo>
                  <a:pt x="12361" y="1396"/>
                </a:lnTo>
                <a:lnTo>
                  <a:pt x="9173" y="1396"/>
                </a:lnTo>
                <a:lnTo>
                  <a:pt x="9043" y="1364"/>
                </a:lnTo>
                <a:lnTo>
                  <a:pt x="9043" y="1237"/>
                </a:lnTo>
                <a:lnTo>
                  <a:pt x="9173" y="1205"/>
                </a:lnTo>
                <a:close/>
                <a:moveTo>
                  <a:pt x="7287" y="1110"/>
                </a:moveTo>
                <a:lnTo>
                  <a:pt x="7482" y="1110"/>
                </a:lnTo>
                <a:lnTo>
                  <a:pt x="7612" y="1174"/>
                </a:lnTo>
                <a:lnTo>
                  <a:pt x="7677" y="1237"/>
                </a:lnTo>
                <a:lnTo>
                  <a:pt x="7677" y="1396"/>
                </a:lnTo>
                <a:lnTo>
                  <a:pt x="7612" y="1459"/>
                </a:lnTo>
                <a:lnTo>
                  <a:pt x="7482" y="1491"/>
                </a:lnTo>
                <a:lnTo>
                  <a:pt x="7157" y="1491"/>
                </a:lnTo>
                <a:lnTo>
                  <a:pt x="7027" y="1459"/>
                </a:lnTo>
                <a:lnTo>
                  <a:pt x="6896" y="1396"/>
                </a:lnTo>
                <a:lnTo>
                  <a:pt x="6896" y="1237"/>
                </a:lnTo>
                <a:lnTo>
                  <a:pt x="7157" y="1110"/>
                </a:lnTo>
                <a:lnTo>
                  <a:pt x="7287" y="1110"/>
                </a:lnTo>
                <a:close/>
                <a:moveTo>
                  <a:pt x="10800" y="20902"/>
                </a:moveTo>
                <a:lnTo>
                  <a:pt x="10410" y="20870"/>
                </a:lnTo>
                <a:lnTo>
                  <a:pt x="10084" y="20839"/>
                </a:lnTo>
                <a:lnTo>
                  <a:pt x="9564" y="20648"/>
                </a:lnTo>
                <a:lnTo>
                  <a:pt x="9304" y="20522"/>
                </a:lnTo>
                <a:lnTo>
                  <a:pt x="9043" y="20204"/>
                </a:lnTo>
                <a:lnTo>
                  <a:pt x="9043" y="19856"/>
                </a:lnTo>
                <a:lnTo>
                  <a:pt x="9304" y="19538"/>
                </a:lnTo>
                <a:lnTo>
                  <a:pt x="9564" y="19411"/>
                </a:lnTo>
                <a:lnTo>
                  <a:pt x="9824" y="19316"/>
                </a:lnTo>
                <a:lnTo>
                  <a:pt x="10084" y="19253"/>
                </a:lnTo>
                <a:lnTo>
                  <a:pt x="10410" y="19189"/>
                </a:lnTo>
                <a:lnTo>
                  <a:pt x="10800" y="19158"/>
                </a:lnTo>
                <a:lnTo>
                  <a:pt x="11125" y="19189"/>
                </a:lnTo>
                <a:lnTo>
                  <a:pt x="11776" y="19316"/>
                </a:lnTo>
                <a:lnTo>
                  <a:pt x="12036" y="19411"/>
                </a:lnTo>
                <a:lnTo>
                  <a:pt x="12231" y="19538"/>
                </a:lnTo>
                <a:lnTo>
                  <a:pt x="12427" y="19697"/>
                </a:lnTo>
                <a:lnTo>
                  <a:pt x="12557" y="19856"/>
                </a:lnTo>
                <a:lnTo>
                  <a:pt x="12557" y="20204"/>
                </a:lnTo>
                <a:lnTo>
                  <a:pt x="12427" y="20363"/>
                </a:lnTo>
                <a:lnTo>
                  <a:pt x="12231" y="20522"/>
                </a:lnTo>
                <a:lnTo>
                  <a:pt x="12036" y="20648"/>
                </a:lnTo>
                <a:lnTo>
                  <a:pt x="11776" y="20744"/>
                </a:lnTo>
                <a:lnTo>
                  <a:pt x="11451" y="20839"/>
                </a:lnTo>
                <a:lnTo>
                  <a:pt x="10800" y="20902"/>
                </a:lnTo>
                <a:close/>
                <a:moveTo>
                  <a:pt x="20169" y="18809"/>
                </a:moveTo>
                <a:lnTo>
                  <a:pt x="1431" y="18809"/>
                </a:lnTo>
                <a:lnTo>
                  <a:pt x="1431" y="2633"/>
                </a:lnTo>
                <a:lnTo>
                  <a:pt x="20169" y="2633"/>
                </a:lnTo>
                <a:lnTo>
                  <a:pt x="20169" y="18809"/>
                </a:lnTo>
                <a:close/>
              </a:path>
            </a:pathLst>
          </a:custGeom>
          <a:solidFill>
            <a:srgbClr val="2D2D2D"/>
          </a:solidFill>
          <a:ln w="12700">
            <a:miter lim="400000"/>
          </a:ln>
        </p:spPr>
        <p:txBody>
          <a:bodyPr lIns="45718" tIns="45718" rIns="45718" bIns="45718"/>
          <a:lstStyle/>
          <a:p>
            <a:pPr>
              <a:defRPr sz="3200">
                <a:latin typeface="+mn-lt"/>
                <a:ea typeface="+mn-ea"/>
                <a:cs typeface="+mn-cs"/>
                <a:sym typeface="Century Gothic"/>
              </a:defRPr>
            </a:pPr>
          </a:p>
        </p:txBody>
      </p:sp>
      <p:graphicFrame>
        <p:nvGraphicFramePr>
          <p:cNvPr id="180" name="Chart 180"/>
          <p:cNvGraphicFramePr/>
          <p:nvPr/>
        </p:nvGraphicFramePr>
        <p:xfrm>
          <a:off x="9342800" y="136585"/>
          <a:ext cx="2354996" cy="2354997"/>
        </p:xfrm>
        <a:graphic xmlns:a="http://schemas.openxmlformats.org/drawingml/2006/main">
          <a:graphicData uri="http://schemas.openxmlformats.org/drawingml/2006/chart">
            <c:chart xmlns:c="http://schemas.openxmlformats.org/drawingml/2006/chart" r:id="rId2"/>
          </a:graphicData>
        </a:graphic>
      </p:graphicFrame>
      <p:sp>
        <p:nvSpPr>
          <p:cNvPr id="181" name="Shape 181"/>
          <p:cNvSpPr/>
          <p:nvPr/>
        </p:nvSpPr>
        <p:spPr>
          <a:xfrm>
            <a:off x="9482632" y="2244482"/>
            <a:ext cx="989102" cy="662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700">
                <a:solidFill>
                  <a:srgbClr val="333333"/>
                </a:solidFill>
                <a:latin typeface="+mn-lt"/>
                <a:ea typeface="+mn-ea"/>
                <a:cs typeface="+mn-cs"/>
                <a:sym typeface="Century Gothic"/>
              </a:defRPr>
            </a:lvl1pPr>
          </a:lstStyle>
          <a:p>
            <a:pPr/>
            <a:r>
              <a:t>40%</a:t>
            </a:r>
          </a:p>
        </p:txBody>
      </p:sp>
      <p:sp>
        <p:nvSpPr>
          <p:cNvPr id="182" name="Shape 182"/>
          <p:cNvSpPr/>
          <p:nvPr/>
        </p:nvSpPr>
        <p:spPr>
          <a:xfrm>
            <a:off x="10422956" y="2845554"/>
            <a:ext cx="1640005"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30000"/>
              </a:lnSpc>
              <a:defRPr sz="1600">
                <a:solidFill>
                  <a:srgbClr val="333333"/>
                </a:solidFill>
                <a:latin typeface="微软雅黑"/>
                <a:ea typeface="微软雅黑"/>
                <a:cs typeface="微软雅黑"/>
                <a:sym typeface="微软雅黑"/>
              </a:defRPr>
            </a:pPr>
            <a:r>
              <a:t>受到</a:t>
            </a:r>
            <a:r>
              <a:rPr>
                <a:latin typeface="+mn-lt"/>
                <a:ea typeface="+mn-ea"/>
                <a:cs typeface="+mn-cs"/>
                <a:sym typeface="Century Gothic"/>
              </a:rPr>
              <a:t>MSC</a:t>
            </a:r>
            <a:r>
              <a:t>线上微课启发</a:t>
            </a:r>
          </a:p>
        </p:txBody>
      </p:sp>
      <p:pic>
        <p:nvPicPr>
          <p:cNvPr id="183" name="image3.png">
            <a:hlinkClick r:id="rId3" invalidUrl="" action="" tgtFrame="" tooltip="" history="1" highlightClick="0" endSnd="0"/>
          </p:cNvPr>
          <p:cNvPicPr>
            <a:picLocks noChangeAspect="1"/>
          </p:cNvPicPr>
          <p:nvPr/>
        </p:nvPicPr>
        <p:blipFill>
          <a:blip r:embed="rId4">
            <a:extLst/>
          </a:blip>
          <a:stretch>
            <a:fillRect/>
          </a:stretch>
        </p:blipFill>
        <p:spPr>
          <a:xfrm>
            <a:off x="6214100" y="6348557"/>
            <a:ext cx="1828802" cy="243842"/>
          </a:xfrm>
          <a:prstGeom prst="rect">
            <a:avLst/>
          </a:prstGeom>
          <a:ln w="12700">
            <a:miter lim="400000"/>
          </a:ln>
        </p:spPr>
      </p:pic>
      <p:pic>
        <p:nvPicPr>
          <p:cNvPr id="184" name="image1.jpeg"/>
          <p:cNvPicPr>
            <a:picLocks noChangeAspect="1"/>
          </p:cNvPicPr>
          <p:nvPr/>
        </p:nvPicPr>
        <p:blipFill>
          <a:blip r:embed="rId5">
            <a:extLst/>
          </a:blip>
          <a:stretch>
            <a:fillRect/>
          </a:stretch>
        </p:blipFill>
        <p:spPr>
          <a:xfrm>
            <a:off x="945825" y="1323990"/>
            <a:ext cx="4065843" cy="60452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45" name="Group 245"/>
          <p:cNvGrpSpPr/>
          <p:nvPr/>
        </p:nvGrpSpPr>
        <p:grpSpPr>
          <a:xfrm>
            <a:off x="3988070" y="1081757"/>
            <a:ext cx="4217057" cy="4220101"/>
            <a:chOff x="0" y="0"/>
            <a:chExt cx="4217056" cy="4220099"/>
          </a:xfrm>
        </p:grpSpPr>
        <p:sp>
          <p:nvSpPr>
            <p:cNvPr id="186" name="Shape 186"/>
            <p:cNvSpPr/>
            <p:nvPr/>
          </p:nvSpPr>
          <p:spPr>
            <a:xfrm>
              <a:off x="2040614" y="-1"/>
              <a:ext cx="129359"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87" name="Shape 187"/>
            <p:cNvSpPr/>
            <p:nvPr/>
          </p:nvSpPr>
          <p:spPr>
            <a:xfrm rot="353362">
              <a:off x="2227760" y="5364"/>
              <a:ext cx="129359" cy="482160"/>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88" name="Shape 188"/>
            <p:cNvSpPr/>
            <p:nvPr/>
          </p:nvSpPr>
          <p:spPr>
            <a:xfrm rot="854280">
              <a:off x="2466653" y="4703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89" name="Shape 189"/>
            <p:cNvSpPr/>
            <p:nvPr/>
          </p:nvSpPr>
          <p:spPr>
            <a:xfrm rot="1207642">
              <a:off x="2646729" y="9826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0" name="Shape 190"/>
            <p:cNvSpPr/>
            <p:nvPr/>
          </p:nvSpPr>
          <p:spPr>
            <a:xfrm rot="1689293">
              <a:off x="2892393" y="19212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1" name="Shape 191"/>
            <p:cNvSpPr/>
            <p:nvPr/>
          </p:nvSpPr>
          <p:spPr>
            <a:xfrm rot="1976499">
              <a:off x="3049909" y="29332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2" name="Shape 192"/>
            <p:cNvSpPr/>
            <p:nvPr/>
          </p:nvSpPr>
          <p:spPr>
            <a:xfrm rot="2151988">
              <a:off x="3196449" y="394471"/>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3" name="Shape 193"/>
            <p:cNvSpPr/>
            <p:nvPr/>
          </p:nvSpPr>
          <p:spPr>
            <a:xfrm rot="2439194">
              <a:off x="3338963" y="515890"/>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4" name="Shape 194"/>
            <p:cNvSpPr/>
            <p:nvPr/>
          </p:nvSpPr>
          <p:spPr>
            <a:xfrm rot="2998031">
              <a:off x="3477091" y="66468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5" name="Shape 195"/>
            <p:cNvSpPr/>
            <p:nvPr/>
          </p:nvSpPr>
          <p:spPr>
            <a:xfrm rot="3285237">
              <a:off x="3585727" y="817166"/>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6" name="Shape 196"/>
            <p:cNvSpPr/>
            <p:nvPr/>
          </p:nvSpPr>
          <p:spPr>
            <a:xfrm rot="3643549">
              <a:off x="3701760" y="101333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7" name="Shape 197"/>
            <p:cNvSpPr/>
            <p:nvPr/>
          </p:nvSpPr>
          <p:spPr>
            <a:xfrm rot="3930755">
              <a:off x="3780023" y="118341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8" name="Shape 198"/>
            <p:cNvSpPr/>
            <p:nvPr/>
          </p:nvSpPr>
          <p:spPr>
            <a:xfrm rot="4605071">
              <a:off x="3850956" y="140082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199" name="Shape 199"/>
            <p:cNvSpPr/>
            <p:nvPr/>
          </p:nvSpPr>
          <p:spPr>
            <a:xfrm rot="4958433">
              <a:off x="3888624" y="158422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0" name="Shape 200"/>
            <p:cNvSpPr/>
            <p:nvPr/>
          </p:nvSpPr>
          <p:spPr>
            <a:xfrm flipH="1" rot="21114210">
              <a:off x="1789591" y="17782"/>
              <a:ext cx="129359"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1" name="Shape 201"/>
            <p:cNvSpPr/>
            <p:nvPr/>
          </p:nvSpPr>
          <p:spPr>
            <a:xfrm flipH="1" rot="20760850">
              <a:off x="1605067" y="49453"/>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2" name="Shape 202"/>
            <p:cNvSpPr/>
            <p:nvPr/>
          </p:nvSpPr>
          <p:spPr>
            <a:xfrm flipH="1" rot="20259932">
              <a:off x="1374424" y="128890"/>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3" name="Shape 203"/>
            <p:cNvSpPr/>
            <p:nvPr/>
          </p:nvSpPr>
          <p:spPr>
            <a:xfrm flipH="1" rot="19906569">
              <a:off x="1203356" y="204970"/>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4" name="Shape 204"/>
            <p:cNvSpPr/>
            <p:nvPr/>
          </p:nvSpPr>
          <p:spPr>
            <a:xfrm flipH="1" rot="19424918">
              <a:off x="991522" y="327962"/>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5" name="Shape 205"/>
            <p:cNvSpPr/>
            <p:nvPr/>
          </p:nvSpPr>
          <p:spPr>
            <a:xfrm flipH="1" rot="19137711">
              <a:off x="849830" y="45033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6" name="Shape 206"/>
            <p:cNvSpPr/>
            <p:nvPr/>
          </p:nvSpPr>
          <p:spPr>
            <a:xfrm flipH="1" rot="18962223">
              <a:off x="709914" y="57111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7" name="Shape 207"/>
            <p:cNvSpPr/>
            <p:nvPr/>
          </p:nvSpPr>
          <p:spPr>
            <a:xfrm flipH="1" rot="18675016">
              <a:off x="585923" y="71139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8" name="Shape 208"/>
            <p:cNvSpPr/>
            <p:nvPr/>
          </p:nvSpPr>
          <p:spPr>
            <a:xfrm flipH="1" rot="18116180">
              <a:off x="465588" y="869078"/>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09" name="Shape 209"/>
            <p:cNvSpPr/>
            <p:nvPr/>
          </p:nvSpPr>
          <p:spPr>
            <a:xfrm flipH="1" rot="17828974">
              <a:off x="379509" y="1035339"/>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0" name="Shape 210"/>
            <p:cNvSpPr/>
            <p:nvPr/>
          </p:nvSpPr>
          <p:spPr>
            <a:xfrm flipH="1" rot="17470662">
              <a:off x="301056" y="1212563"/>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1" name="Shape 211"/>
            <p:cNvSpPr/>
            <p:nvPr/>
          </p:nvSpPr>
          <p:spPr>
            <a:xfrm flipH="1" rot="17183456">
              <a:off x="247527" y="139196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2" name="Shape 212"/>
            <p:cNvSpPr/>
            <p:nvPr/>
          </p:nvSpPr>
          <p:spPr>
            <a:xfrm flipH="1" rot="16509141">
              <a:off x="207920" y="157053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3" name="Shape 213"/>
            <p:cNvSpPr/>
            <p:nvPr/>
          </p:nvSpPr>
          <p:spPr>
            <a:xfrm flipH="1" rot="16155778">
              <a:off x="196457" y="175740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4" name="Shape 214"/>
            <p:cNvSpPr/>
            <p:nvPr/>
          </p:nvSpPr>
          <p:spPr>
            <a:xfrm flipH="1" rot="10165997">
              <a:off x="2381900" y="370325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5" name="Shape 215"/>
            <p:cNvSpPr/>
            <p:nvPr/>
          </p:nvSpPr>
          <p:spPr>
            <a:xfrm flipH="1" rot="9812637">
              <a:off x="2564888" y="366366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6" name="Shape 216"/>
            <p:cNvSpPr/>
            <p:nvPr/>
          </p:nvSpPr>
          <p:spPr>
            <a:xfrm flipH="1" rot="9311719">
              <a:off x="2792089" y="3578895"/>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7" name="Shape 217"/>
            <p:cNvSpPr/>
            <p:nvPr/>
          </p:nvSpPr>
          <p:spPr>
            <a:xfrm flipH="1" rot="8958356">
              <a:off x="2959717" y="349551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8" name="Shape 218"/>
            <p:cNvSpPr/>
            <p:nvPr/>
          </p:nvSpPr>
          <p:spPr>
            <a:xfrm flipH="1" rot="8476705">
              <a:off x="3184003" y="335818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19" name="Shape 219"/>
            <p:cNvSpPr/>
            <p:nvPr/>
          </p:nvSpPr>
          <p:spPr>
            <a:xfrm flipH="1" rot="8189498">
              <a:off x="3320289" y="322981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0" name="Shape 220"/>
            <p:cNvSpPr/>
            <p:nvPr/>
          </p:nvSpPr>
          <p:spPr>
            <a:xfrm flipH="1" rot="8014010">
              <a:off x="3445796" y="3103517"/>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1" name="Shape 221"/>
            <p:cNvSpPr/>
            <p:nvPr/>
          </p:nvSpPr>
          <p:spPr>
            <a:xfrm flipH="1" rot="7726804">
              <a:off x="3563627" y="295802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2" name="Shape 222"/>
            <p:cNvSpPr/>
            <p:nvPr/>
          </p:nvSpPr>
          <p:spPr>
            <a:xfrm flipH="1" rot="7167968">
              <a:off x="3672126" y="278642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3" name="Shape 223"/>
            <p:cNvSpPr/>
            <p:nvPr/>
          </p:nvSpPr>
          <p:spPr>
            <a:xfrm flipH="1" rot="6880761">
              <a:off x="3750959" y="261660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4" name="Shape 224"/>
            <p:cNvSpPr/>
            <p:nvPr/>
          </p:nvSpPr>
          <p:spPr>
            <a:xfrm flipH="1" rot="6522449">
              <a:off x="3829050" y="2402482"/>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5" name="Shape 225"/>
            <p:cNvSpPr/>
            <p:nvPr/>
          </p:nvSpPr>
          <p:spPr>
            <a:xfrm flipH="1" rot="6235243">
              <a:off x="3874798" y="222093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6" name="Shape 226"/>
            <p:cNvSpPr/>
            <p:nvPr/>
          </p:nvSpPr>
          <p:spPr>
            <a:xfrm flipH="1" rot="5560928">
              <a:off x="3904658" y="1994202"/>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7" name="Shape 227"/>
            <p:cNvSpPr/>
            <p:nvPr/>
          </p:nvSpPr>
          <p:spPr>
            <a:xfrm flipH="1" rot="5207565">
              <a:off x="3908056" y="1807009"/>
              <a:ext cx="129360"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8" name="Shape 228"/>
            <p:cNvSpPr/>
            <p:nvPr/>
          </p:nvSpPr>
          <p:spPr>
            <a:xfrm rot="10651787">
              <a:off x="2131875" y="3731806"/>
              <a:ext cx="129359"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29" name="Shape 229"/>
            <p:cNvSpPr/>
            <p:nvPr/>
          </p:nvSpPr>
          <p:spPr>
            <a:xfrm rot="11005149">
              <a:off x="1944670" y="3734512"/>
              <a:ext cx="129359" cy="482160"/>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0" name="Shape 230"/>
            <p:cNvSpPr/>
            <p:nvPr/>
          </p:nvSpPr>
          <p:spPr>
            <a:xfrm rot="11506067">
              <a:off x="1703371" y="3698718"/>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1" name="Shape 231"/>
            <p:cNvSpPr/>
            <p:nvPr/>
          </p:nvSpPr>
          <p:spPr>
            <a:xfrm rot="11859429">
              <a:off x="1521252" y="365529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2" name="Shape 232"/>
            <p:cNvSpPr/>
            <p:nvPr/>
          </p:nvSpPr>
          <p:spPr>
            <a:xfrm rot="12341080">
              <a:off x="1290456" y="3573238"/>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3" name="Shape 233"/>
            <p:cNvSpPr/>
            <p:nvPr/>
          </p:nvSpPr>
          <p:spPr>
            <a:xfrm rot="12628286">
              <a:off x="1128724" y="3478923"/>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4" name="Shape 234"/>
            <p:cNvSpPr/>
            <p:nvPr/>
          </p:nvSpPr>
          <p:spPr>
            <a:xfrm rot="12803775">
              <a:off x="969035" y="3385853"/>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5" name="Shape 235"/>
            <p:cNvSpPr/>
            <p:nvPr/>
          </p:nvSpPr>
          <p:spPr>
            <a:xfrm rot="13090981">
              <a:off x="821423" y="3270690"/>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6" name="Shape 236"/>
            <p:cNvSpPr/>
            <p:nvPr/>
          </p:nvSpPr>
          <p:spPr>
            <a:xfrm rot="13649818">
              <a:off x="674211" y="3137743"/>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7" name="Shape 237"/>
            <p:cNvSpPr/>
            <p:nvPr/>
          </p:nvSpPr>
          <p:spPr>
            <a:xfrm rot="13937024">
              <a:off x="559103" y="2990087"/>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8" name="Shape 238"/>
            <p:cNvSpPr/>
            <p:nvPr/>
          </p:nvSpPr>
          <p:spPr>
            <a:xfrm rot="14295336">
              <a:off x="430261" y="2799931"/>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39" name="Shape 239"/>
            <p:cNvSpPr/>
            <p:nvPr/>
          </p:nvSpPr>
          <p:spPr>
            <a:xfrm rot="14582542">
              <a:off x="344740" y="2633385"/>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40" name="Shape 240"/>
            <p:cNvSpPr/>
            <p:nvPr/>
          </p:nvSpPr>
          <p:spPr>
            <a:xfrm rot="15256859">
              <a:off x="284501" y="245256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41" name="Shape 241"/>
            <p:cNvSpPr/>
            <p:nvPr/>
          </p:nvSpPr>
          <p:spPr>
            <a:xfrm rot="15610221">
              <a:off x="238964" y="2270966"/>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42" name="Shape 242"/>
            <p:cNvSpPr/>
            <p:nvPr/>
          </p:nvSpPr>
          <p:spPr>
            <a:xfrm rot="15627268">
              <a:off x="205776" y="2109702"/>
              <a:ext cx="129359" cy="482159"/>
            </a:xfrm>
            <a:prstGeom prst="rect">
              <a:avLst/>
            </a:prstGeom>
            <a:solidFill>
              <a:srgbClr val="E65B4F"/>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43" name="Shape 243"/>
            <p:cNvSpPr/>
            <p:nvPr/>
          </p:nvSpPr>
          <p:spPr>
            <a:xfrm rot="15980630">
              <a:off x="180033" y="1924259"/>
              <a:ext cx="129359" cy="482159"/>
            </a:xfrm>
            <a:prstGeom prst="rect">
              <a:avLst/>
            </a:prstGeom>
            <a:solidFill>
              <a:srgbClr val="1187B1"/>
            </a:solidFill>
            <a:ln w="12700" cap="flat">
              <a:noFill/>
              <a:miter lim="400000"/>
            </a:ln>
            <a:effectLst/>
          </p:spPr>
          <p:txBody>
            <a:bodyPr wrap="square" lIns="45718" tIns="45718" rIns="45718" bIns="45718" numCol="1" anchor="ctr">
              <a:noAutofit/>
            </a:bodyPr>
            <a:lstStyle/>
            <a:p>
              <a:pPr algn="ctr">
                <a:defRPr sz="3200">
                  <a:solidFill>
                    <a:srgbClr val="FFFFFF"/>
                  </a:solidFill>
                  <a:latin typeface="+mn-lt"/>
                  <a:ea typeface="+mn-ea"/>
                  <a:cs typeface="+mn-cs"/>
                  <a:sym typeface="Century Gothic"/>
                </a:defRPr>
              </a:pPr>
            </a:p>
          </p:txBody>
        </p:sp>
        <p:sp>
          <p:nvSpPr>
            <p:cNvPr id="244" name="Shape 244"/>
            <p:cNvSpPr/>
            <p:nvPr/>
          </p:nvSpPr>
          <p:spPr>
            <a:xfrm>
              <a:off x="1373039" y="502537"/>
              <a:ext cx="1526688" cy="3202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20000">
                  <a:solidFill>
                    <a:srgbClr val="FFFFFF"/>
                  </a:solidFill>
                  <a:effectLst>
                    <a:outerShdw sx="100000" sy="100000" kx="0" ky="0" algn="b" rotWithShape="0" blurRad="50800" dist="38100" dir="5400000">
                      <a:srgbClr val="000000">
                        <a:alpha val="40000"/>
                      </a:srgbClr>
                    </a:outerShdw>
                  </a:effectLst>
                  <a:latin typeface="+mn-lt"/>
                  <a:ea typeface="+mn-ea"/>
                  <a:cs typeface="+mn-cs"/>
                  <a:sym typeface="Century Gothic"/>
                </a:defRPr>
              </a:lvl1pPr>
            </a:lstStyle>
            <a:p>
              <a:pPr/>
              <a:r>
                <a:t>2</a:t>
              </a:r>
            </a:p>
          </p:txBody>
        </p:sp>
      </p:grpSp>
      <p:sp>
        <p:nvSpPr>
          <p:cNvPr id="246" name="Shape 246"/>
          <p:cNvSpPr/>
          <p:nvPr/>
        </p:nvSpPr>
        <p:spPr>
          <a:xfrm>
            <a:off x="4934144" y="553929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Our tools</a:t>
            </a:r>
          </a:p>
        </p:txBody>
      </p:sp>
      <p:pic>
        <p:nvPicPr>
          <p:cNvPr id="247"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nvSpPr>
        <p:spPr>
          <a:xfrm>
            <a:off x="-3665552" y="1"/>
            <a:ext cx="6911373" cy="6911372"/>
          </a:xfrm>
          <a:prstGeom prst="ellipse">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50" name="Shape 250"/>
          <p:cNvSpPr/>
          <p:nvPr/>
        </p:nvSpPr>
        <p:spPr>
          <a:xfrm>
            <a:off x="288415" y="1287667"/>
            <a:ext cx="2233112"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200">
                <a:solidFill>
                  <a:srgbClr val="333333"/>
                </a:solidFill>
                <a:latin typeface="+mn-lt"/>
                <a:ea typeface="+mn-ea"/>
                <a:cs typeface="+mn-cs"/>
                <a:sym typeface="Century Gothic"/>
              </a:defRPr>
            </a:pPr>
            <a:r>
              <a:t>Project</a:t>
            </a:r>
          </a:p>
          <a:p>
            <a:pPr>
              <a:defRPr b="1" sz="4200">
                <a:solidFill>
                  <a:srgbClr val="333333"/>
                </a:solidFill>
                <a:latin typeface="+mn-lt"/>
                <a:ea typeface="+mn-ea"/>
                <a:cs typeface="+mn-cs"/>
                <a:sym typeface="Century Gothic"/>
              </a:defRPr>
            </a:pPr>
            <a:r>
              <a:t>Oxford</a:t>
            </a:r>
          </a:p>
        </p:txBody>
      </p:sp>
      <p:sp>
        <p:nvSpPr>
          <p:cNvPr id="251" name="Shape 251"/>
          <p:cNvSpPr/>
          <p:nvPr/>
        </p:nvSpPr>
        <p:spPr>
          <a:xfrm>
            <a:off x="288414" y="3391039"/>
            <a:ext cx="2315206" cy="10619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微软雅黑"/>
                <a:ea typeface="微软雅黑"/>
                <a:cs typeface="微软雅黑"/>
                <a:sym typeface="微软雅黑"/>
              </a:defRPr>
            </a:pPr>
            <a:r>
              <a:t>微软牛津计划</a:t>
            </a:r>
            <a:r>
              <a:rPr>
                <a:latin typeface="+mn-lt"/>
                <a:ea typeface="+mn-ea"/>
                <a:cs typeface="+mn-cs"/>
                <a:sym typeface="Century Gothic"/>
              </a:rPr>
              <a:t> </a:t>
            </a:r>
            <a:r>
              <a:t>提供了一组基于</a:t>
            </a:r>
            <a:r>
              <a:rPr>
                <a:latin typeface="+mn-lt"/>
                <a:ea typeface="+mn-ea"/>
                <a:cs typeface="+mn-cs"/>
                <a:sym typeface="Century Gothic"/>
              </a:rPr>
              <a:t>Rest</a:t>
            </a:r>
            <a:r>
              <a:t>架构的</a:t>
            </a:r>
            <a:r>
              <a:rPr>
                <a:latin typeface="+mn-lt"/>
                <a:ea typeface="+mn-ea"/>
                <a:cs typeface="+mn-cs"/>
                <a:sym typeface="Century Gothic"/>
              </a:rPr>
              <a:t>API</a:t>
            </a:r>
            <a:r>
              <a:t>和</a:t>
            </a:r>
            <a:r>
              <a:rPr>
                <a:latin typeface="+mn-lt"/>
                <a:ea typeface="+mn-ea"/>
                <a:cs typeface="+mn-cs"/>
                <a:sym typeface="Century Gothic"/>
              </a:rPr>
              <a:t>SDK</a:t>
            </a:r>
            <a:r>
              <a:t>工具包，帮助开发者轻松使用微软的自然数据理解能力为自己的解决方案增加智能服务。</a:t>
            </a:r>
          </a:p>
        </p:txBody>
      </p:sp>
      <p:sp>
        <p:nvSpPr>
          <p:cNvPr id="252" name="Shape 252"/>
          <p:cNvSpPr/>
          <p:nvPr/>
        </p:nvSpPr>
        <p:spPr>
          <a:xfrm flipH="1" flipV="1">
            <a:off x="4191604" y="3391039"/>
            <a:ext cx="7465933" cy="2"/>
          </a:xfrm>
          <a:prstGeom prst="line">
            <a:avLst/>
          </a:prstGeom>
          <a:ln w="28575">
            <a:solidFill>
              <a:srgbClr val="BFBFBF"/>
            </a:solidFill>
          </a:ln>
        </p:spPr>
        <p:txBody>
          <a:bodyPr lIns="45718" tIns="45718" rIns="45718" bIns="45718"/>
          <a:lstStyle/>
          <a:p>
            <a:pPr/>
          </a:p>
        </p:txBody>
      </p:sp>
      <p:grpSp>
        <p:nvGrpSpPr>
          <p:cNvPr id="255" name="Group 255"/>
          <p:cNvGrpSpPr/>
          <p:nvPr/>
        </p:nvGrpSpPr>
        <p:grpSpPr>
          <a:xfrm>
            <a:off x="6680247" y="755823"/>
            <a:ext cx="2488648" cy="5270438"/>
            <a:chOff x="0" y="0"/>
            <a:chExt cx="2488646" cy="5270436"/>
          </a:xfrm>
        </p:grpSpPr>
        <p:sp>
          <p:nvSpPr>
            <p:cNvPr id="253" name="Shape 253"/>
            <p:cNvSpPr/>
            <p:nvPr/>
          </p:nvSpPr>
          <p:spPr>
            <a:xfrm flipV="1">
              <a:off x="-1" y="-1"/>
              <a:ext cx="2" cy="5270437"/>
            </a:xfrm>
            <a:prstGeom prst="line">
              <a:avLst/>
            </a:prstGeom>
            <a:noFill/>
            <a:ln w="28575" cap="flat">
              <a:solidFill>
                <a:srgbClr val="BFBFBF"/>
              </a:solidFill>
              <a:prstDash val="solid"/>
              <a:round/>
            </a:ln>
            <a:effectLst/>
          </p:spPr>
          <p:txBody>
            <a:bodyPr wrap="square" lIns="45718" tIns="45718" rIns="45718" bIns="45718" numCol="1" anchor="t">
              <a:noAutofit/>
            </a:bodyPr>
            <a:lstStyle/>
            <a:p>
              <a:pPr/>
            </a:p>
          </p:txBody>
        </p:sp>
        <p:sp>
          <p:nvSpPr>
            <p:cNvPr id="254" name="Shape 254"/>
            <p:cNvSpPr/>
            <p:nvPr/>
          </p:nvSpPr>
          <p:spPr>
            <a:xfrm flipV="1">
              <a:off x="2488644" y="-1"/>
              <a:ext cx="2" cy="5270437"/>
            </a:xfrm>
            <a:prstGeom prst="line">
              <a:avLst/>
            </a:prstGeom>
            <a:noFill/>
            <a:ln w="28575" cap="flat">
              <a:solidFill>
                <a:srgbClr val="BFBFBF"/>
              </a:solidFill>
              <a:prstDash val="solid"/>
              <a:round/>
            </a:ln>
            <a:effectLst/>
          </p:spPr>
          <p:txBody>
            <a:bodyPr wrap="square" lIns="45718" tIns="45718" rIns="45718" bIns="45718" numCol="1" anchor="t">
              <a:noAutofit/>
            </a:bodyPr>
            <a:lstStyle/>
            <a:p>
              <a:pPr/>
            </a:p>
          </p:txBody>
        </p:sp>
      </p:grpSp>
      <p:grpSp>
        <p:nvGrpSpPr>
          <p:cNvPr id="258" name="Group 258"/>
          <p:cNvGrpSpPr/>
          <p:nvPr/>
        </p:nvGrpSpPr>
        <p:grpSpPr>
          <a:xfrm>
            <a:off x="4444080" y="755820"/>
            <a:ext cx="1829265" cy="1829265"/>
            <a:chOff x="-1" y="-1"/>
            <a:chExt cx="1829264" cy="1829264"/>
          </a:xfrm>
        </p:grpSpPr>
        <p:sp>
          <p:nvSpPr>
            <p:cNvPr id="256" name="Shape 256"/>
            <p:cNvSpPr/>
            <p:nvPr/>
          </p:nvSpPr>
          <p:spPr>
            <a:xfrm>
              <a:off x="-2" y="-2"/>
              <a:ext cx="1829266" cy="1829265"/>
            </a:xfrm>
            <a:prstGeom prst="ellipse">
              <a:avLst/>
            </a:prstGeom>
            <a:solidFill>
              <a:srgbClr val="E65B4F"/>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57" name="Shape 257"/>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1</a:t>
              </a:r>
            </a:p>
          </p:txBody>
        </p:sp>
      </p:grpSp>
      <p:grpSp>
        <p:nvGrpSpPr>
          <p:cNvPr id="261" name="Group 261"/>
          <p:cNvGrpSpPr/>
          <p:nvPr/>
        </p:nvGrpSpPr>
        <p:grpSpPr>
          <a:xfrm>
            <a:off x="6994575" y="755820"/>
            <a:ext cx="1829266" cy="1829265"/>
            <a:chOff x="-1" y="-1"/>
            <a:chExt cx="1829264" cy="1829264"/>
          </a:xfrm>
        </p:grpSpPr>
        <p:sp>
          <p:nvSpPr>
            <p:cNvPr id="259" name="Shape 259"/>
            <p:cNvSpPr/>
            <p:nvPr/>
          </p:nvSpPr>
          <p:spPr>
            <a:xfrm>
              <a:off x="-2" y="-2"/>
              <a:ext cx="1829266" cy="1829265"/>
            </a:xfrm>
            <a:prstGeom prst="ellipse">
              <a:avLst/>
            </a:prstGeom>
            <a:solidFill>
              <a:srgbClr val="1187B1"/>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60" name="Shape 260"/>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2</a:t>
              </a:r>
            </a:p>
          </p:txBody>
        </p:sp>
      </p:grpSp>
      <p:grpSp>
        <p:nvGrpSpPr>
          <p:cNvPr id="264" name="Group 264"/>
          <p:cNvGrpSpPr/>
          <p:nvPr/>
        </p:nvGrpSpPr>
        <p:grpSpPr>
          <a:xfrm>
            <a:off x="9545072" y="755820"/>
            <a:ext cx="1829265" cy="1829265"/>
            <a:chOff x="-1" y="-1"/>
            <a:chExt cx="1829264" cy="1829264"/>
          </a:xfrm>
        </p:grpSpPr>
        <p:sp>
          <p:nvSpPr>
            <p:cNvPr id="262" name="Shape 262"/>
            <p:cNvSpPr/>
            <p:nvPr/>
          </p:nvSpPr>
          <p:spPr>
            <a:xfrm>
              <a:off x="-2" y="-2"/>
              <a:ext cx="1829266" cy="1829265"/>
            </a:xfrm>
            <a:prstGeom prst="ellipse">
              <a:avLst/>
            </a:prstGeom>
            <a:solidFill>
              <a:srgbClr val="E65B4F"/>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63" name="Shape 263"/>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3</a:t>
              </a:r>
            </a:p>
          </p:txBody>
        </p:sp>
      </p:grpSp>
      <p:grpSp>
        <p:nvGrpSpPr>
          <p:cNvPr id="267" name="Group 267"/>
          <p:cNvGrpSpPr/>
          <p:nvPr/>
        </p:nvGrpSpPr>
        <p:grpSpPr>
          <a:xfrm>
            <a:off x="4444080" y="3638981"/>
            <a:ext cx="1829265" cy="1829265"/>
            <a:chOff x="-1" y="-1"/>
            <a:chExt cx="1829264" cy="1829264"/>
          </a:xfrm>
        </p:grpSpPr>
        <p:sp>
          <p:nvSpPr>
            <p:cNvPr id="265" name="Shape 265"/>
            <p:cNvSpPr/>
            <p:nvPr/>
          </p:nvSpPr>
          <p:spPr>
            <a:xfrm>
              <a:off x="-2" y="-2"/>
              <a:ext cx="1829266" cy="1829266"/>
            </a:xfrm>
            <a:prstGeom prst="ellipse">
              <a:avLst/>
            </a:prstGeom>
            <a:solidFill>
              <a:srgbClr val="1187B1"/>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66" name="Shape 266"/>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4</a:t>
              </a:r>
            </a:p>
          </p:txBody>
        </p:sp>
      </p:grpSp>
      <p:grpSp>
        <p:nvGrpSpPr>
          <p:cNvPr id="270" name="Group 270"/>
          <p:cNvGrpSpPr/>
          <p:nvPr/>
        </p:nvGrpSpPr>
        <p:grpSpPr>
          <a:xfrm>
            <a:off x="6994575" y="3638981"/>
            <a:ext cx="1829266" cy="1829265"/>
            <a:chOff x="-1" y="-1"/>
            <a:chExt cx="1829264" cy="1829264"/>
          </a:xfrm>
        </p:grpSpPr>
        <p:sp>
          <p:nvSpPr>
            <p:cNvPr id="268" name="Shape 268"/>
            <p:cNvSpPr/>
            <p:nvPr/>
          </p:nvSpPr>
          <p:spPr>
            <a:xfrm>
              <a:off x="-2" y="-2"/>
              <a:ext cx="1829266" cy="1829266"/>
            </a:xfrm>
            <a:prstGeom prst="ellipse">
              <a:avLst/>
            </a:prstGeom>
            <a:solidFill>
              <a:srgbClr val="E65B4F"/>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69" name="Shape 269"/>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5</a:t>
              </a:r>
            </a:p>
          </p:txBody>
        </p:sp>
      </p:grpSp>
      <p:grpSp>
        <p:nvGrpSpPr>
          <p:cNvPr id="273" name="Group 273"/>
          <p:cNvGrpSpPr/>
          <p:nvPr/>
        </p:nvGrpSpPr>
        <p:grpSpPr>
          <a:xfrm>
            <a:off x="9545072" y="3638981"/>
            <a:ext cx="1829265" cy="1829265"/>
            <a:chOff x="-1" y="-1"/>
            <a:chExt cx="1829264" cy="1829264"/>
          </a:xfrm>
        </p:grpSpPr>
        <p:sp>
          <p:nvSpPr>
            <p:cNvPr id="271" name="Shape 271"/>
            <p:cNvSpPr/>
            <p:nvPr/>
          </p:nvSpPr>
          <p:spPr>
            <a:xfrm>
              <a:off x="-2" y="-2"/>
              <a:ext cx="1829266" cy="1829266"/>
            </a:xfrm>
            <a:prstGeom prst="ellipse">
              <a:avLst/>
            </a:prstGeom>
            <a:solidFill>
              <a:srgbClr val="1187B1"/>
            </a:solidFill>
            <a:ln w="12700" cap="flat">
              <a:noFill/>
              <a:miter lim="400000"/>
            </a:ln>
            <a:effectLst/>
          </p:spPr>
          <p:txBody>
            <a:bodyPr wrap="square" lIns="45718" tIns="45718" rIns="45718" bIns="45718" numCol="1" anchor="ctr">
              <a:noAutofit/>
            </a:bodyPr>
            <a:lstStyle/>
            <a:p>
              <a:pPr algn="ctr">
                <a:defRPr b="1" sz="8000">
                  <a:solidFill>
                    <a:srgbClr val="FFFFFF"/>
                  </a:solidFill>
                  <a:latin typeface="+mn-lt"/>
                  <a:ea typeface="+mn-ea"/>
                  <a:cs typeface="+mn-cs"/>
                  <a:sym typeface="Century Gothic"/>
                </a:defRPr>
              </a:pPr>
            </a:p>
          </p:txBody>
        </p:sp>
        <p:sp>
          <p:nvSpPr>
            <p:cNvPr id="272" name="Shape 272"/>
            <p:cNvSpPr/>
            <p:nvPr/>
          </p:nvSpPr>
          <p:spPr>
            <a:xfrm>
              <a:off x="267888" y="246609"/>
              <a:ext cx="1293484" cy="1336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8000">
                  <a:solidFill>
                    <a:srgbClr val="FFFFFF"/>
                  </a:solidFill>
                  <a:latin typeface="+mn-lt"/>
                  <a:ea typeface="+mn-ea"/>
                  <a:cs typeface="+mn-cs"/>
                  <a:sym typeface="Century Gothic"/>
                </a:defRPr>
              </a:lvl1pPr>
            </a:lstStyle>
            <a:p>
              <a:pPr/>
              <a:r>
                <a:t>6</a:t>
              </a:r>
            </a:p>
          </p:txBody>
        </p:sp>
      </p:grpSp>
      <p:sp>
        <p:nvSpPr>
          <p:cNvPr id="274" name="Shape 274"/>
          <p:cNvSpPr/>
          <p:nvPr/>
        </p:nvSpPr>
        <p:spPr>
          <a:xfrm>
            <a:off x="4409306" y="2729420"/>
            <a:ext cx="1864037" cy="701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n-lt"/>
                <a:ea typeface="+mn-ea"/>
                <a:cs typeface="+mn-cs"/>
                <a:sym typeface="Century Gothic"/>
              </a:defRPr>
            </a:lvl1pPr>
          </a:lstStyle>
          <a:p>
            <a:pPr/>
            <a:r>
              <a:t>Computer Vision APIs</a:t>
            </a:r>
          </a:p>
        </p:txBody>
      </p:sp>
      <p:sp>
        <p:nvSpPr>
          <p:cNvPr id="275" name="Shape 275"/>
          <p:cNvSpPr/>
          <p:nvPr/>
        </p:nvSpPr>
        <p:spPr>
          <a:xfrm>
            <a:off x="6977188" y="2775687"/>
            <a:ext cx="1864037" cy="39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n-lt"/>
                <a:ea typeface="+mn-ea"/>
                <a:cs typeface="+mn-cs"/>
                <a:sym typeface="Century Gothic"/>
              </a:defRPr>
            </a:lvl1pPr>
          </a:lstStyle>
          <a:p>
            <a:pPr/>
            <a:r>
              <a:t>Face APIs </a:t>
            </a:r>
          </a:p>
        </p:txBody>
      </p:sp>
      <p:sp>
        <p:nvSpPr>
          <p:cNvPr id="276" name="Shape 276"/>
          <p:cNvSpPr/>
          <p:nvPr/>
        </p:nvSpPr>
        <p:spPr>
          <a:xfrm>
            <a:off x="9545073" y="2775687"/>
            <a:ext cx="1864037" cy="39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latin typeface="+mn-lt"/>
                <a:ea typeface="+mn-ea"/>
                <a:cs typeface="+mn-cs"/>
                <a:sym typeface="Century Gothic"/>
              </a:defRPr>
            </a:lvl1pPr>
          </a:lstStyle>
          <a:p>
            <a:pPr/>
            <a:r>
              <a:t>Emotion APIs</a:t>
            </a:r>
          </a:p>
        </p:txBody>
      </p:sp>
      <p:sp>
        <p:nvSpPr>
          <p:cNvPr id="277" name="Shape 277"/>
          <p:cNvSpPr/>
          <p:nvPr/>
        </p:nvSpPr>
        <p:spPr>
          <a:xfrm>
            <a:off x="4444081" y="5600603"/>
            <a:ext cx="1864037" cy="39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n-lt"/>
                <a:ea typeface="+mn-ea"/>
                <a:cs typeface="+mn-cs"/>
                <a:sym typeface="Century Gothic"/>
              </a:defRPr>
            </a:lvl1pPr>
          </a:lstStyle>
          <a:p>
            <a:pPr/>
            <a:r>
              <a:t>Speech APIs</a:t>
            </a:r>
          </a:p>
        </p:txBody>
      </p:sp>
      <p:sp>
        <p:nvSpPr>
          <p:cNvPr id="278" name="Shape 278"/>
          <p:cNvSpPr/>
          <p:nvPr/>
        </p:nvSpPr>
        <p:spPr>
          <a:xfrm>
            <a:off x="7011965" y="5600603"/>
            <a:ext cx="1864037" cy="39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n-lt"/>
                <a:ea typeface="+mn-ea"/>
                <a:cs typeface="+mn-cs"/>
                <a:sym typeface="Century Gothic"/>
              </a:defRPr>
            </a:lvl1pPr>
          </a:lstStyle>
          <a:p>
            <a:pPr/>
            <a:r>
              <a:t>LUIS</a:t>
            </a:r>
          </a:p>
        </p:txBody>
      </p:sp>
      <p:sp>
        <p:nvSpPr>
          <p:cNvPr id="279" name="Shape 279"/>
          <p:cNvSpPr/>
          <p:nvPr/>
        </p:nvSpPr>
        <p:spPr>
          <a:xfrm>
            <a:off x="9579850" y="5600603"/>
            <a:ext cx="1864037" cy="701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n-lt"/>
                <a:ea typeface="+mn-ea"/>
                <a:cs typeface="+mn-cs"/>
                <a:sym typeface="Century Gothic"/>
              </a:defRPr>
            </a:lvl1pPr>
          </a:lstStyle>
          <a:p>
            <a:pPr/>
            <a:r>
              <a:t>Spell Check APIs</a:t>
            </a:r>
          </a:p>
        </p:txBody>
      </p:sp>
      <p:pic>
        <p:nvPicPr>
          <p:cNvPr id="280"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pic>
        <p:nvPicPr>
          <p:cNvPr id="281" name="image5.png"/>
          <p:cNvPicPr>
            <a:picLocks noChangeAspect="1"/>
          </p:cNvPicPr>
          <p:nvPr/>
        </p:nvPicPr>
        <p:blipFill>
          <a:blip r:embed="rId4">
            <a:extLst/>
          </a:blip>
          <a:stretch>
            <a:fillRect/>
          </a:stretch>
        </p:blipFill>
        <p:spPr>
          <a:xfrm>
            <a:off x="9487927" y="727814"/>
            <a:ext cx="2047877" cy="2047876"/>
          </a:xfrm>
          <a:prstGeom prst="rect">
            <a:avLst/>
          </a:prstGeom>
          <a:ln w="12700">
            <a:miter lim="400000"/>
          </a:ln>
        </p:spPr>
      </p:pic>
      <p:pic>
        <p:nvPicPr>
          <p:cNvPr id="282" name="image6.png"/>
          <p:cNvPicPr>
            <a:picLocks noChangeAspect="1"/>
          </p:cNvPicPr>
          <p:nvPr/>
        </p:nvPicPr>
        <p:blipFill>
          <a:blip r:embed="rId5">
            <a:extLst/>
          </a:blip>
          <a:stretch>
            <a:fillRect/>
          </a:stretch>
        </p:blipFill>
        <p:spPr>
          <a:xfrm>
            <a:off x="6900633" y="3529674"/>
            <a:ext cx="2047877" cy="2047877"/>
          </a:xfrm>
          <a:prstGeom prst="rect">
            <a:avLst/>
          </a:prstGeom>
          <a:ln w="12700">
            <a:miter lim="400000"/>
          </a:ln>
        </p:spPr>
      </p:pic>
      <p:pic>
        <p:nvPicPr>
          <p:cNvPr id="283" name="image7.png"/>
          <p:cNvPicPr>
            <a:picLocks noChangeAspect="1"/>
          </p:cNvPicPr>
          <p:nvPr/>
        </p:nvPicPr>
        <p:blipFill>
          <a:blip r:embed="rId6">
            <a:extLst/>
          </a:blip>
          <a:stretch>
            <a:fillRect/>
          </a:stretch>
        </p:blipFill>
        <p:spPr>
          <a:xfrm>
            <a:off x="4260241" y="3588873"/>
            <a:ext cx="2047877" cy="2047877"/>
          </a:xfrm>
          <a:prstGeom prst="rect">
            <a:avLst/>
          </a:prstGeom>
          <a:ln w="12700">
            <a:miter lim="400000"/>
          </a:ln>
        </p:spPr>
      </p:pic>
      <p:pic>
        <p:nvPicPr>
          <p:cNvPr id="284" name="image8.png"/>
          <p:cNvPicPr>
            <a:picLocks noChangeAspect="1"/>
          </p:cNvPicPr>
          <p:nvPr/>
        </p:nvPicPr>
        <p:blipFill>
          <a:blip r:embed="rId7">
            <a:extLst/>
          </a:blip>
          <a:stretch>
            <a:fillRect/>
          </a:stretch>
        </p:blipFill>
        <p:spPr>
          <a:xfrm>
            <a:off x="9487927" y="3552728"/>
            <a:ext cx="2047877" cy="2047877"/>
          </a:xfrm>
          <a:prstGeom prst="rect">
            <a:avLst/>
          </a:prstGeom>
          <a:ln w="12700">
            <a:miter lim="400000"/>
          </a:ln>
        </p:spPr>
      </p:pic>
      <p:pic>
        <p:nvPicPr>
          <p:cNvPr id="285" name="image9.png"/>
          <p:cNvPicPr>
            <a:picLocks noChangeAspect="1"/>
          </p:cNvPicPr>
          <p:nvPr/>
        </p:nvPicPr>
        <p:blipFill>
          <a:blip r:embed="rId8">
            <a:extLst/>
          </a:blip>
          <a:stretch>
            <a:fillRect/>
          </a:stretch>
        </p:blipFill>
        <p:spPr>
          <a:xfrm>
            <a:off x="4260241" y="727814"/>
            <a:ext cx="2047877" cy="2047876"/>
          </a:xfrm>
          <a:prstGeom prst="rect">
            <a:avLst/>
          </a:prstGeom>
          <a:ln w="12700">
            <a:miter lim="400000"/>
          </a:ln>
        </p:spPr>
      </p:pic>
      <p:pic>
        <p:nvPicPr>
          <p:cNvPr id="286" name="image10.png"/>
          <p:cNvPicPr>
            <a:picLocks noChangeAspect="1"/>
          </p:cNvPicPr>
          <p:nvPr/>
        </p:nvPicPr>
        <p:blipFill>
          <a:blip r:embed="rId9">
            <a:extLst/>
          </a:blip>
          <a:stretch>
            <a:fillRect/>
          </a:stretch>
        </p:blipFill>
        <p:spPr>
          <a:xfrm>
            <a:off x="6900632" y="727814"/>
            <a:ext cx="2047877" cy="20478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nvSpPr>
        <p:spPr>
          <a:xfrm>
            <a:off x="108239" y="89840"/>
            <a:ext cx="8821016" cy="7772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400">
                <a:latin typeface="+mn-lt"/>
                <a:ea typeface="+mn-ea"/>
                <a:cs typeface="+mn-cs"/>
                <a:sym typeface="Century Gothic"/>
              </a:defRPr>
            </a:lvl1pPr>
          </a:lstStyle>
          <a:p>
            <a:pPr/>
            <a:r>
              <a:t>IoT based on Raspberry Pi</a:t>
            </a:r>
          </a:p>
        </p:txBody>
      </p:sp>
      <p:pic>
        <p:nvPicPr>
          <p:cNvPr id="289" name="image3.png">
            <a:hlinkClick r:id="rId2" invalidUrl="" action="" tgtFrame="" tooltip="" history="1" highlightClick="0" endSnd="0"/>
          </p:cNvPr>
          <p:cNvPicPr>
            <a:picLocks noChangeAspect="1"/>
          </p:cNvPicPr>
          <p:nvPr/>
        </p:nvPicPr>
        <p:blipFill>
          <a:blip r:embed="rId3">
            <a:extLst/>
          </a:blip>
          <a:stretch>
            <a:fillRect/>
          </a:stretch>
        </p:blipFill>
        <p:spPr>
          <a:xfrm>
            <a:off x="5182391" y="6348557"/>
            <a:ext cx="1828802" cy="243842"/>
          </a:xfrm>
          <a:prstGeom prst="rect">
            <a:avLst/>
          </a:prstGeom>
          <a:ln w="12700">
            <a:miter lim="400000"/>
          </a:ln>
        </p:spPr>
      </p:pic>
      <p:pic>
        <p:nvPicPr>
          <p:cNvPr id="290" name="image11.png"/>
          <p:cNvPicPr>
            <a:picLocks noChangeAspect="1"/>
          </p:cNvPicPr>
          <p:nvPr/>
        </p:nvPicPr>
        <p:blipFill>
          <a:blip r:embed="rId4">
            <a:extLst/>
          </a:blip>
          <a:stretch>
            <a:fillRect/>
          </a:stretch>
        </p:blipFill>
        <p:spPr>
          <a:xfrm>
            <a:off x="2135188" y="975841"/>
            <a:ext cx="10058401" cy="58821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nvSpPr>
        <p:spPr>
          <a:xfrm>
            <a:off x="6028685" y="1081757"/>
            <a:ext cx="129358" cy="482160"/>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3" name="Shape 293"/>
          <p:cNvSpPr/>
          <p:nvPr/>
        </p:nvSpPr>
        <p:spPr>
          <a:xfrm rot="353362">
            <a:off x="6215829" y="1087122"/>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4" name="Shape 294"/>
          <p:cNvSpPr/>
          <p:nvPr/>
        </p:nvSpPr>
        <p:spPr>
          <a:xfrm rot="854280">
            <a:off x="6454723" y="112878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5" name="Shape 295"/>
          <p:cNvSpPr/>
          <p:nvPr/>
        </p:nvSpPr>
        <p:spPr>
          <a:xfrm rot="1207642">
            <a:off x="6634798" y="118001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6" name="Shape 296"/>
          <p:cNvSpPr/>
          <p:nvPr/>
        </p:nvSpPr>
        <p:spPr>
          <a:xfrm rot="1689293">
            <a:off x="6880463" y="1273887"/>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7" name="Shape 297"/>
          <p:cNvSpPr/>
          <p:nvPr/>
        </p:nvSpPr>
        <p:spPr>
          <a:xfrm rot="1976499">
            <a:off x="7037979" y="1375085"/>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8" name="Shape 298"/>
          <p:cNvSpPr/>
          <p:nvPr/>
        </p:nvSpPr>
        <p:spPr>
          <a:xfrm rot="2151988">
            <a:off x="7184520" y="147623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299" name="Shape 299"/>
          <p:cNvSpPr/>
          <p:nvPr/>
        </p:nvSpPr>
        <p:spPr>
          <a:xfrm rot="2439194">
            <a:off x="7327033" y="1597648"/>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0" name="Shape 300"/>
          <p:cNvSpPr/>
          <p:nvPr/>
        </p:nvSpPr>
        <p:spPr>
          <a:xfrm rot="2998031">
            <a:off x="7465160" y="174644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1" name="Shape 301"/>
          <p:cNvSpPr/>
          <p:nvPr/>
        </p:nvSpPr>
        <p:spPr>
          <a:xfrm rot="3285237">
            <a:off x="7573796" y="189892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2" name="Shape 302"/>
          <p:cNvSpPr/>
          <p:nvPr/>
        </p:nvSpPr>
        <p:spPr>
          <a:xfrm rot="3643549">
            <a:off x="7689829" y="209509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3" name="Shape 303"/>
          <p:cNvSpPr/>
          <p:nvPr/>
        </p:nvSpPr>
        <p:spPr>
          <a:xfrm rot="3930755">
            <a:off x="7768093" y="2265175"/>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4" name="Shape 304"/>
          <p:cNvSpPr/>
          <p:nvPr/>
        </p:nvSpPr>
        <p:spPr>
          <a:xfrm rot="4605071">
            <a:off x="7839026" y="2482586"/>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5" name="Shape 305"/>
          <p:cNvSpPr/>
          <p:nvPr/>
        </p:nvSpPr>
        <p:spPr>
          <a:xfrm rot="4958433">
            <a:off x="7876693" y="2665981"/>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6" name="Shape 306"/>
          <p:cNvSpPr/>
          <p:nvPr/>
        </p:nvSpPr>
        <p:spPr>
          <a:xfrm flipH="1" rot="21114210">
            <a:off x="5777663" y="1099541"/>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7" name="Shape 307"/>
          <p:cNvSpPr/>
          <p:nvPr/>
        </p:nvSpPr>
        <p:spPr>
          <a:xfrm flipH="1" rot="20760850">
            <a:off x="5593139" y="113121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8" name="Shape 308"/>
          <p:cNvSpPr/>
          <p:nvPr/>
        </p:nvSpPr>
        <p:spPr>
          <a:xfrm flipH="1" rot="20259932">
            <a:off x="5362496" y="121064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09" name="Shape 309"/>
          <p:cNvSpPr/>
          <p:nvPr/>
        </p:nvSpPr>
        <p:spPr>
          <a:xfrm flipH="1" rot="19906569">
            <a:off x="5191429" y="1286728"/>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0" name="Shape 310"/>
          <p:cNvSpPr/>
          <p:nvPr/>
        </p:nvSpPr>
        <p:spPr>
          <a:xfrm flipH="1" rot="19424918">
            <a:off x="4979593" y="140972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1" name="Shape 311"/>
          <p:cNvSpPr/>
          <p:nvPr/>
        </p:nvSpPr>
        <p:spPr>
          <a:xfrm flipH="1" rot="19137711">
            <a:off x="4837900" y="1532093"/>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2" name="Shape 312"/>
          <p:cNvSpPr/>
          <p:nvPr/>
        </p:nvSpPr>
        <p:spPr>
          <a:xfrm flipH="1" rot="18962223">
            <a:off x="4697985" y="1652870"/>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3" name="Shape 313"/>
          <p:cNvSpPr/>
          <p:nvPr/>
        </p:nvSpPr>
        <p:spPr>
          <a:xfrm flipH="1" rot="18675016">
            <a:off x="4573994" y="179315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4" name="Shape 314"/>
          <p:cNvSpPr/>
          <p:nvPr/>
        </p:nvSpPr>
        <p:spPr>
          <a:xfrm flipH="1" rot="18116180">
            <a:off x="4453659" y="1950837"/>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5" name="Shape 315"/>
          <p:cNvSpPr/>
          <p:nvPr/>
        </p:nvSpPr>
        <p:spPr>
          <a:xfrm flipH="1" rot="17828974">
            <a:off x="4367581" y="2117098"/>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6" name="Shape 316"/>
          <p:cNvSpPr/>
          <p:nvPr/>
        </p:nvSpPr>
        <p:spPr>
          <a:xfrm flipH="1" rot="17470662">
            <a:off x="4289128" y="2294321"/>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7" name="Shape 317"/>
          <p:cNvSpPr/>
          <p:nvPr/>
        </p:nvSpPr>
        <p:spPr>
          <a:xfrm flipH="1" rot="17183456">
            <a:off x="4235598" y="2473727"/>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8" name="Shape 318"/>
          <p:cNvSpPr/>
          <p:nvPr/>
        </p:nvSpPr>
        <p:spPr>
          <a:xfrm flipH="1" rot="16509141">
            <a:off x="4195991" y="2652295"/>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19" name="Shape 319"/>
          <p:cNvSpPr/>
          <p:nvPr/>
        </p:nvSpPr>
        <p:spPr>
          <a:xfrm flipH="1" rot="16155778">
            <a:off x="4184529" y="2839166"/>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0" name="Shape 320"/>
          <p:cNvSpPr/>
          <p:nvPr/>
        </p:nvSpPr>
        <p:spPr>
          <a:xfrm flipV="1" rot="20965997">
            <a:off x="6369970" y="478501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1" name="Shape 321"/>
          <p:cNvSpPr/>
          <p:nvPr/>
        </p:nvSpPr>
        <p:spPr>
          <a:xfrm flipV="1" rot="20612637">
            <a:off x="6552958" y="474542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2" name="Shape 322"/>
          <p:cNvSpPr/>
          <p:nvPr/>
        </p:nvSpPr>
        <p:spPr>
          <a:xfrm flipV="1" rot="20111719">
            <a:off x="6780159" y="4660653"/>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3" name="Shape 323"/>
          <p:cNvSpPr/>
          <p:nvPr/>
        </p:nvSpPr>
        <p:spPr>
          <a:xfrm flipV="1" rot="19758356">
            <a:off x="6947788" y="457726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4" name="Shape 324"/>
          <p:cNvSpPr/>
          <p:nvPr/>
        </p:nvSpPr>
        <p:spPr>
          <a:xfrm flipV="1" rot="19276705">
            <a:off x="7172073" y="4439942"/>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5" name="Shape 325"/>
          <p:cNvSpPr/>
          <p:nvPr/>
        </p:nvSpPr>
        <p:spPr>
          <a:xfrm flipV="1" rot="18989498">
            <a:off x="7308360" y="4311577"/>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6" name="Shape 326"/>
          <p:cNvSpPr/>
          <p:nvPr/>
        </p:nvSpPr>
        <p:spPr>
          <a:xfrm flipV="1" rot="18814010">
            <a:off x="7433865" y="4185275"/>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7" name="Shape 327"/>
          <p:cNvSpPr/>
          <p:nvPr/>
        </p:nvSpPr>
        <p:spPr>
          <a:xfrm flipV="1" rot="18526804">
            <a:off x="7551697" y="4039782"/>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8" name="Shape 328"/>
          <p:cNvSpPr/>
          <p:nvPr/>
        </p:nvSpPr>
        <p:spPr>
          <a:xfrm flipV="1" rot="17967968">
            <a:off x="7660195" y="3868179"/>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29" name="Shape 329"/>
          <p:cNvSpPr/>
          <p:nvPr/>
        </p:nvSpPr>
        <p:spPr>
          <a:xfrm flipV="1" rot="17680761">
            <a:off x="7739029" y="3698363"/>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0" name="Shape 330"/>
          <p:cNvSpPr/>
          <p:nvPr/>
        </p:nvSpPr>
        <p:spPr>
          <a:xfrm flipV="1" rot="17322449">
            <a:off x="7817119" y="3484240"/>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1" name="Shape 331"/>
          <p:cNvSpPr/>
          <p:nvPr/>
        </p:nvSpPr>
        <p:spPr>
          <a:xfrm flipV="1" rot="17035243">
            <a:off x="7862868" y="330269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2" name="Shape 332"/>
          <p:cNvSpPr/>
          <p:nvPr/>
        </p:nvSpPr>
        <p:spPr>
          <a:xfrm flipV="1" rot="16360928">
            <a:off x="7892728" y="307595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3" name="Shape 333"/>
          <p:cNvSpPr/>
          <p:nvPr/>
        </p:nvSpPr>
        <p:spPr>
          <a:xfrm flipV="1" rot="16007565">
            <a:off x="7896125" y="2888768"/>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4" name="Shape 334"/>
          <p:cNvSpPr/>
          <p:nvPr/>
        </p:nvSpPr>
        <p:spPr>
          <a:xfrm flipH="1" flipV="1" rot="21451787">
            <a:off x="6119946" y="4813563"/>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5" name="Shape 335"/>
          <p:cNvSpPr/>
          <p:nvPr/>
        </p:nvSpPr>
        <p:spPr>
          <a:xfrm flipH="1" flipV="1" rot="205149">
            <a:off x="5932740" y="4816271"/>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6" name="Shape 336"/>
          <p:cNvSpPr/>
          <p:nvPr/>
        </p:nvSpPr>
        <p:spPr>
          <a:xfrm flipH="1" flipV="1" rot="706067">
            <a:off x="5691443" y="4780476"/>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7" name="Shape 337"/>
          <p:cNvSpPr/>
          <p:nvPr/>
        </p:nvSpPr>
        <p:spPr>
          <a:xfrm flipH="1" flipV="1" rot="1059429">
            <a:off x="5509325" y="4737055"/>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8" name="Shape 338"/>
          <p:cNvSpPr/>
          <p:nvPr/>
        </p:nvSpPr>
        <p:spPr>
          <a:xfrm flipH="1" flipV="1" rot="1541080">
            <a:off x="5278529" y="4654996"/>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39" name="Shape 339"/>
          <p:cNvSpPr/>
          <p:nvPr/>
        </p:nvSpPr>
        <p:spPr>
          <a:xfrm flipH="1" flipV="1" rot="1828286">
            <a:off x="5116795" y="4560682"/>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0" name="Shape 340"/>
          <p:cNvSpPr/>
          <p:nvPr/>
        </p:nvSpPr>
        <p:spPr>
          <a:xfrm flipH="1" flipV="1" rot="2003775">
            <a:off x="4957106" y="4467611"/>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1" name="Shape 341"/>
          <p:cNvSpPr/>
          <p:nvPr/>
        </p:nvSpPr>
        <p:spPr>
          <a:xfrm flipH="1" flipV="1" rot="2290981">
            <a:off x="4809494" y="4352447"/>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2" name="Shape 342"/>
          <p:cNvSpPr/>
          <p:nvPr/>
        </p:nvSpPr>
        <p:spPr>
          <a:xfrm flipH="1" flipV="1" rot="2849818">
            <a:off x="4662282" y="4219502"/>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3" name="Shape 343"/>
          <p:cNvSpPr/>
          <p:nvPr/>
        </p:nvSpPr>
        <p:spPr>
          <a:xfrm flipH="1" flipV="1" rot="3137024">
            <a:off x="4547173" y="4071846"/>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4" name="Shape 344"/>
          <p:cNvSpPr/>
          <p:nvPr/>
        </p:nvSpPr>
        <p:spPr>
          <a:xfrm flipH="1" flipV="1" rot="3495336">
            <a:off x="4418333" y="3881689"/>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5" name="Shape 345"/>
          <p:cNvSpPr/>
          <p:nvPr/>
        </p:nvSpPr>
        <p:spPr>
          <a:xfrm flipH="1" flipV="1" rot="3782542">
            <a:off x="4332811" y="3715143"/>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6" name="Shape 346"/>
          <p:cNvSpPr/>
          <p:nvPr/>
        </p:nvSpPr>
        <p:spPr>
          <a:xfrm flipH="1" flipV="1" rot="4456858">
            <a:off x="4272572" y="3534324"/>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7" name="Shape 347"/>
          <p:cNvSpPr/>
          <p:nvPr/>
        </p:nvSpPr>
        <p:spPr>
          <a:xfrm flipH="1" flipV="1" rot="4810220">
            <a:off x="4227036" y="3352724"/>
            <a:ext cx="129358" cy="482159"/>
          </a:xfrm>
          <a:prstGeom prst="rect">
            <a:avLst/>
          </a:prstGeom>
          <a:solidFill>
            <a:srgbClr val="1187B1"/>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8" name="Shape 348"/>
          <p:cNvSpPr/>
          <p:nvPr/>
        </p:nvSpPr>
        <p:spPr>
          <a:xfrm flipH="1" flipV="1" rot="4827269">
            <a:off x="4193847" y="3191460"/>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49" name="Shape 349"/>
          <p:cNvSpPr/>
          <p:nvPr/>
        </p:nvSpPr>
        <p:spPr>
          <a:xfrm flipH="1" flipV="1" rot="5180631">
            <a:off x="4168104" y="3006018"/>
            <a:ext cx="129358" cy="482159"/>
          </a:xfrm>
          <a:prstGeom prst="rect">
            <a:avLst/>
          </a:prstGeom>
          <a:solidFill>
            <a:srgbClr val="FEDB43"/>
          </a:solidFill>
          <a:ln w="12700">
            <a:miter lim="400000"/>
          </a:ln>
        </p:spPr>
        <p:txBody>
          <a:bodyPr lIns="45718" tIns="45718" rIns="45718" bIns="45718" anchor="ctr"/>
          <a:lstStyle/>
          <a:p>
            <a:pPr algn="ctr">
              <a:defRPr sz="3200">
                <a:solidFill>
                  <a:srgbClr val="FFFFFF"/>
                </a:solidFill>
                <a:latin typeface="+mn-lt"/>
                <a:ea typeface="+mn-ea"/>
                <a:cs typeface="+mn-cs"/>
                <a:sym typeface="Century Gothic"/>
              </a:defRPr>
            </a:pPr>
          </a:p>
        </p:txBody>
      </p:sp>
      <p:sp>
        <p:nvSpPr>
          <p:cNvPr id="350" name="Shape 350"/>
          <p:cNvSpPr/>
          <p:nvPr/>
        </p:nvSpPr>
        <p:spPr>
          <a:xfrm>
            <a:off x="5361111" y="1584295"/>
            <a:ext cx="1526688" cy="3202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0000">
                <a:solidFill>
                  <a:srgbClr val="FFFFFF"/>
                </a:solidFill>
                <a:effectLst>
                  <a:outerShdw sx="100000" sy="100000" kx="0" ky="0" algn="b" rotWithShape="0" blurRad="50800" dist="38100" dir="5400000">
                    <a:srgbClr val="000000">
                      <a:alpha val="40000"/>
                    </a:srgbClr>
                  </a:outerShdw>
                </a:effectLst>
                <a:latin typeface="+mn-lt"/>
                <a:ea typeface="+mn-ea"/>
                <a:cs typeface="+mn-cs"/>
                <a:sym typeface="Century Gothic"/>
              </a:defRPr>
            </a:lvl1pPr>
          </a:lstStyle>
          <a:p>
            <a:pPr/>
            <a:r>
              <a:t>3</a:t>
            </a:r>
          </a:p>
        </p:txBody>
      </p:sp>
      <p:sp>
        <p:nvSpPr>
          <p:cNvPr id="351" name="Shape 351"/>
          <p:cNvSpPr/>
          <p:nvPr/>
        </p:nvSpPr>
        <p:spPr>
          <a:xfrm>
            <a:off x="4934144" y="5539290"/>
            <a:ext cx="2350942"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30000"/>
              </a:lnSpc>
              <a:defRPr b="1" sz="2600">
                <a:solidFill>
                  <a:srgbClr val="333333"/>
                </a:solidFill>
                <a:latin typeface="+mn-lt"/>
                <a:ea typeface="+mn-ea"/>
                <a:cs typeface="+mn-cs"/>
                <a:sym typeface="Century Gothic"/>
              </a:defRPr>
            </a:lvl1pPr>
          </a:lstStyle>
          <a:p>
            <a:pPr/>
            <a:r>
              <a:t>Hacking!</a:t>
            </a:r>
          </a:p>
        </p:txBody>
      </p:sp>
      <p:pic>
        <p:nvPicPr>
          <p:cNvPr id="352" name="image2.png">
            <a:hlinkClick r:id="rId2" invalidUrl="" action="" tgtFrame="" tooltip="" history="1" highlightClick="0" endSnd="0"/>
          </p:cNvPr>
          <p:cNvPicPr>
            <a:picLocks noChangeAspect="1"/>
          </p:cNvPicPr>
          <p:nvPr/>
        </p:nvPicPr>
        <p:blipFill>
          <a:blip r:embed="rId3">
            <a:extLst/>
          </a:blip>
          <a:stretch>
            <a:fillRect/>
          </a:stretch>
        </p:blipFill>
        <p:spPr>
          <a:xfrm>
            <a:off x="5182394" y="6348557"/>
            <a:ext cx="1828802" cy="2438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主题">
  <a:themeElements>
    <a:clrScheme name="Office 主题">
      <a:dk1>
        <a:srgbClr val="103154"/>
      </a:dk1>
      <a:lt1>
        <a:srgbClr val="E65B4F"/>
      </a:lt1>
      <a:dk2>
        <a:srgbClr val="A7A7A7"/>
      </a:dk2>
      <a:lt2>
        <a:srgbClr val="535353"/>
      </a:lt2>
      <a:accent1>
        <a:srgbClr val="FF7F01"/>
      </a:accent1>
      <a:accent2>
        <a:srgbClr val="F1B015"/>
      </a:accent2>
      <a:accent3>
        <a:srgbClr val="FBEC85"/>
      </a:accent3>
      <a:accent4>
        <a:srgbClr val="0096FF"/>
      </a:accent4>
      <a:accent5>
        <a:srgbClr val="DA5AF4"/>
      </a:accent5>
      <a:accent6>
        <a:srgbClr val="9D09D1"/>
      </a:accent6>
      <a:hlink>
        <a:srgbClr val="0000FF"/>
      </a:hlink>
      <a:folHlink>
        <a:srgbClr val="FF00FF"/>
      </a:folHlink>
    </a:clrScheme>
    <a:fontScheme name="Office 主题">
      <a:majorFont>
        <a:latin typeface="Helvetica"/>
        <a:ea typeface="Helvetica"/>
        <a:cs typeface="Helvetica"/>
      </a:majorFont>
      <a:minorFont>
        <a:latin typeface="Century Gothic"/>
        <a:ea typeface="Century Gothic"/>
        <a:cs typeface="Century Gothic"/>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5B4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103154"/>
      </a:dk1>
      <a:lt1>
        <a:srgbClr val="544C44"/>
      </a:lt1>
      <a:dk2>
        <a:srgbClr val="A7A7A7"/>
      </a:dk2>
      <a:lt2>
        <a:srgbClr val="535353"/>
      </a:lt2>
      <a:accent1>
        <a:srgbClr val="FF7F01"/>
      </a:accent1>
      <a:accent2>
        <a:srgbClr val="F1B015"/>
      </a:accent2>
      <a:accent3>
        <a:srgbClr val="FBEC85"/>
      </a:accent3>
      <a:accent4>
        <a:srgbClr val="0096FF"/>
      </a:accent4>
      <a:accent5>
        <a:srgbClr val="DA5AF4"/>
      </a:accent5>
      <a:accent6>
        <a:srgbClr val="9D09D1"/>
      </a:accent6>
      <a:hlink>
        <a:srgbClr val="0000FF"/>
      </a:hlink>
      <a:folHlink>
        <a:srgbClr val="FF00FF"/>
      </a:folHlink>
    </a:clrScheme>
    <a:fontScheme name="Office 主题">
      <a:majorFont>
        <a:latin typeface="Helvetica"/>
        <a:ea typeface="Helvetica"/>
        <a:cs typeface="Helvetica"/>
      </a:majorFont>
      <a:minorFont>
        <a:latin typeface="Century Gothic"/>
        <a:ea typeface="Century Gothic"/>
        <a:cs typeface="Century Gothic"/>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5B4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609629"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10315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